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3" r:id="rId1"/>
  </p:sldMasterIdLst>
  <p:notesMasterIdLst>
    <p:notesMasterId r:id="rId12"/>
  </p:notesMasterIdLst>
  <p:sldIdLst>
    <p:sldId id="256" r:id="rId2"/>
    <p:sldId id="503" r:id="rId3"/>
    <p:sldId id="496" r:id="rId4"/>
    <p:sldId id="500" r:id="rId5"/>
    <p:sldId id="497" r:id="rId6"/>
    <p:sldId id="501" r:id="rId7"/>
    <p:sldId id="502" r:id="rId8"/>
    <p:sldId id="498" r:id="rId9"/>
    <p:sldId id="499" r:id="rId10"/>
    <p:sldId id="494" r:id="rId11"/>
  </p:sldIdLst>
  <p:sldSz cx="9144000" cy="6858000" type="screen4x3"/>
  <p:notesSz cx="7315200" cy="9601200"/>
  <p:defaultTextStyle>
    <a:defPPr>
      <a:defRPr lang="en-GB"/>
    </a:defPPr>
    <a:lvl1pPr algn="l" defTabSz="457200" rtl="0" fontAlgn="base">
      <a:spcBef>
        <a:spcPct val="0"/>
      </a:spcBef>
      <a:spcAft>
        <a:spcPct val="0"/>
      </a:spcAft>
      <a:buClr>
        <a:srgbClr val="000000"/>
      </a:buClr>
      <a:buSzPct val="100000"/>
      <a:buFont typeface="Times New Roman" charset="0"/>
      <a:defRPr sz="2400" kern="1200">
        <a:solidFill>
          <a:schemeClr val="bg1"/>
        </a:solidFill>
        <a:latin typeface="Calibri" charset="0"/>
        <a:ea typeface="ＭＳ Ｐゴシック" charset="0"/>
        <a:cs typeface="ＭＳ Ｐゴシック" charset="0"/>
      </a:defRPr>
    </a:lvl1pPr>
    <a:lvl2pPr marL="742950" indent="-285750" algn="l" defTabSz="457200" rtl="0" fontAlgn="base">
      <a:spcBef>
        <a:spcPct val="0"/>
      </a:spcBef>
      <a:spcAft>
        <a:spcPct val="0"/>
      </a:spcAft>
      <a:buClr>
        <a:srgbClr val="000000"/>
      </a:buClr>
      <a:buSzPct val="100000"/>
      <a:buFont typeface="Times New Roman" charset="0"/>
      <a:defRPr sz="2400" kern="1200">
        <a:solidFill>
          <a:schemeClr val="bg1"/>
        </a:solidFill>
        <a:latin typeface="Calibri" charset="0"/>
        <a:ea typeface="ＭＳ Ｐゴシック" charset="0"/>
        <a:cs typeface="ＭＳ Ｐゴシック" charset="0"/>
      </a:defRPr>
    </a:lvl2pPr>
    <a:lvl3pPr marL="1143000" indent="-228600" algn="l" defTabSz="457200" rtl="0" fontAlgn="base">
      <a:spcBef>
        <a:spcPct val="0"/>
      </a:spcBef>
      <a:spcAft>
        <a:spcPct val="0"/>
      </a:spcAft>
      <a:buClr>
        <a:srgbClr val="000000"/>
      </a:buClr>
      <a:buSzPct val="100000"/>
      <a:buFont typeface="Times New Roman" charset="0"/>
      <a:defRPr sz="2400" kern="1200">
        <a:solidFill>
          <a:schemeClr val="bg1"/>
        </a:solidFill>
        <a:latin typeface="Calibri" charset="0"/>
        <a:ea typeface="ＭＳ Ｐゴシック" charset="0"/>
        <a:cs typeface="ＭＳ Ｐゴシック" charset="0"/>
      </a:defRPr>
    </a:lvl3pPr>
    <a:lvl4pPr marL="1600200" indent="-228600" algn="l" defTabSz="457200" rtl="0" fontAlgn="base">
      <a:spcBef>
        <a:spcPct val="0"/>
      </a:spcBef>
      <a:spcAft>
        <a:spcPct val="0"/>
      </a:spcAft>
      <a:buClr>
        <a:srgbClr val="000000"/>
      </a:buClr>
      <a:buSzPct val="100000"/>
      <a:buFont typeface="Times New Roman" charset="0"/>
      <a:defRPr sz="2400" kern="1200">
        <a:solidFill>
          <a:schemeClr val="bg1"/>
        </a:solidFill>
        <a:latin typeface="Calibri" charset="0"/>
        <a:ea typeface="ＭＳ Ｐゴシック" charset="0"/>
        <a:cs typeface="ＭＳ Ｐゴシック" charset="0"/>
      </a:defRPr>
    </a:lvl4pPr>
    <a:lvl5pPr marL="2057400" indent="-228600" algn="l" defTabSz="457200" rtl="0" fontAlgn="base">
      <a:spcBef>
        <a:spcPct val="0"/>
      </a:spcBef>
      <a:spcAft>
        <a:spcPct val="0"/>
      </a:spcAft>
      <a:buClr>
        <a:srgbClr val="000000"/>
      </a:buClr>
      <a:buSzPct val="100000"/>
      <a:buFont typeface="Times New Roman" charset="0"/>
      <a:defRPr sz="2400" kern="1200">
        <a:solidFill>
          <a:schemeClr val="bg1"/>
        </a:solidFill>
        <a:latin typeface="Calibri" charset="0"/>
        <a:ea typeface="ＭＳ Ｐゴシック" charset="0"/>
        <a:cs typeface="ＭＳ Ｐゴシック" charset="0"/>
      </a:defRPr>
    </a:lvl5pPr>
    <a:lvl6pPr marL="2286000" algn="l" defTabSz="457200" rtl="0" eaLnBrk="1" latinLnBrk="0" hangingPunct="1">
      <a:defRPr sz="2400" kern="1200">
        <a:solidFill>
          <a:schemeClr val="bg1"/>
        </a:solidFill>
        <a:latin typeface="Calibri" charset="0"/>
        <a:ea typeface="ＭＳ Ｐゴシック" charset="0"/>
        <a:cs typeface="ＭＳ Ｐゴシック" charset="0"/>
      </a:defRPr>
    </a:lvl6pPr>
    <a:lvl7pPr marL="2743200" algn="l" defTabSz="457200" rtl="0" eaLnBrk="1" latinLnBrk="0" hangingPunct="1">
      <a:defRPr sz="2400" kern="1200">
        <a:solidFill>
          <a:schemeClr val="bg1"/>
        </a:solidFill>
        <a:latin typeface="Calibri" charset="0"/>
        <a:ea typeface="ＭＳ Ｐゴシック" charset="0"/>
        <a:cs typeface="ＭＳ Ｐゴシック" charset="0"/>
      </a:defRPr>
    </a:lvl7pPr>
    <a:lvl8pPr marL="3200400" algn="l" defTabSz="457200" rtl="0" eaLnBrk="1" latinLnBrk="0" hangingPunct="1">
      <a:defRPr sz="2400" kern="1200">
        <a:solidFill>
          <a:schemeClr val="bg1"/>
        </a:solidFill>
        <a:latin typeface="Calibri" charset="0"/>
        <a:ea typeface="ＭＳ Ｐゴシック" charset="0"/>
        <a:cs typeface="ＭＳ Ｐゴシック" charset="0"/>
      </a:defRPr>
    </a:lvl8pPr>
    <a:lvl9pPr marL="3657600" algn="l" defTabSz="457200" rtl="0" eaLnBrk="1" latinLnBrk="0" hangingPunct="1">
      <a:defRPr sz="2400" kern="1200">
        <a:solidFill>
          <a:schemeClr val="bg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78">
          <p15:clr>
            <a:srgbClr val="A4A3A4"/>
          </p15:clr>
        </p15:guide>
        <p15:guide id="2" pos="225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ADD8E6"/>
    <a:srgbClr val="66CCFF"/>
    <a:srgbClr val="FF0066"/>
    <a:srgbClr val="9159A7"/>
    <a:srgbClr val="934FB1"/>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43"/>
  </p:normalViewPr>
  <p:slideViewPr>
    <p:cSldViewPr>
      <p:cViewPr>
        <p:scale>
          <a:sx n="97" d="100"/>
          <a:sy n="97" d="100"/>
        </p:scale>
        <p:origin x="1064" y="472"/>
      </p:cViewPr>
      <p:guideLst>
        <p:guide orient="horz" pos="2160"/>
        <p:guide pos="2880"/>
      </p:guideLst>
    </p:cSldViewPr>
  </p:slideViewPr>
  <p:outlineViewPr>
    <p:cViewPr varScale="1">
      <p:scale>
        <a:sx n="170" d="200"/>
        <a:sy n="170" d="200"/>
      </p:scale>
      <p:origin x="-780" y="-84"/>
    </p:cViewPr>
  </p:outlineViewPr>
  <p:notesTextViewPr>
    <p:cViewPr>
      <p:scale>
        <a:sx n="1" d="1"/>
        <a:sy n="1" d="1"/>
      </p:scale>
      <p:origin x="0" y="0"/>
    </p:cViewPr>
  </p:notesTextViewPr>
  <p:sorterViewPr>
    <p:cViewPr>
      <p:scale>
        <a:sx n="100" d="100"/>
        <a:sy n="100" d="100"/>
      </p:scale>
      <p:origin x="0" y="8755"/>
    </p:cViewPr>
  </p:sorterViewPr>
  <p:notesViewPr>
    <p:cSldViewPr>
      <p:cViewPr varScale="1">
        <p:scale>
          <a:sx n="59" d="100"/>
          <a:sy n="59" d="100"/>
        </p:scale>
        <p:origin x="-1752" y="-72"/>
      </p:cViewPr>
      <p:guideLst>
        <p:guide orient="horz" pos="2978"/>
        <p:guide pos="2258"/>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cdarmetk/Library/Containers/com.microsoft.Excel/Data/Library/Preferences/AutoRecovery/graphs%20(version%201).xlsb" TargetMode="Externa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localhost/Users/cdarmetk/Library/Containers/com.microsoft.Excel/Data/Library/Preferences/AutoRecovery/graphs%20(version%201).xlsb"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cdarmetk/Library/Containers/com.microsoft.Excel/Data/Library/Preferences/AutoRecovery/graphs%20(version%201).xlsb"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cdarmetk/Library/Containers/com.microsoft.Excel/Data/Library/Preferences/AutoRecovery/graphs%20(version%201).xlsb"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a:t>
            </a:r>
            <a:r>
              <a:rPr lang="en-US" baseline="0"/>
              <a:t> Points per Week by Position</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Sheet1!$G$1</c:f>
              <c:strCache>
                <c:ptCount val="1"/>
                <c:pt idx="0">
                  <c:v>qb</c:v>
                </c:pt>
              </c:strCache>
            </c:strRef>
          </c:tx>
          <c:spPr>
            <a:ln w="28575" cap="rnd">
              <a:solidFill>
                <a:schemeClr val="accent1"/>
              </a:solidFill>
              <a:round/>
            </a:ln>
            <a:effectLst/>
          </c:spPr>
          <c:marker>
            <c:symbol val="none"/>
          </c:marker>
          <c:cat>
            <c:numRef>
              <c:f>Sheet1!$F$2:$F$8</c:f>
              <c:numCache>
                <c:formatCode>General</c:formatCode>
                <c:ptCount val="7"/>
                <c:pt idx="0">
                  <c:v>2009.0</c:v>
                </c:pt>
                <c:pt idx="1">
                  <c:v>2010.0</c:v>
                </c:pt>
                <c:pt idx="2">
                  <c:v>2011.0</c:v>
                </c:pt>
                <c:pt idx="3">
                  <c:v>2012.0</c:v>
                </c:pt>
                <c:pt idx="4">
                  <c:v>2013.0</c:v>
                </c:pt>
                <c:pt idx="5">
                  <c:v>2014.0</c:v>
                </c:pt>
                <c:pt idx="6">
                  <c:v>2015.0</c:v>
                </c:pt>
              </c:numCache>
            </c:numRef>
          </c:cat>
          <c:val>
            <c:numRef>
              <c:f>Sheet1!$G$2:$G$8</c:f>
              <c:numCache>
                <c:formatCode>General</c:formatCode>
                <c:ptCount val="7"/>
                <c:pt idx="0">
                  <c:v>17.0</c:v>
                </c:pt>
                <c:pt idx="1">
                  <c:v>16.0</c:v>
                </c:pt>
                <c:pt idx="2">
                  <c:v>18.0</c:v>
                </c:pt>
                <c:pt idx="3">
                  <c:v>17.0</c:v>
                </c:pt>
                <c:pt idx="4">
                  <c:v>17.0</c:v>
                </c:pt>
                <c:pt idx="5">
                  <c:v>18.0</c:v>
                </c:pt>
                <c:pt idx="6">
                  <c:v>18.0</c:v>
                </c:pt>
              </c:numCache>
            </c:numRef>
          </c:val>
          <c:smooth val="0"/>
        </c:ser>
        <c:ser>
          <c:idx val="1"/>
          <c:order val="1"/>
          <c:tx>
            <c:strRef>
              <c:f>Sheet1!$H$1</c:f>
              <c:strCache>
                <c:ptCount val="1"/>
                <c:pt idx="0">
                  <c:v>rb</c:v>
                </c:pt>
              </c:strCache>
            </c:strRef>
          </c:tx>
          <c:spPr>
            <a:ln w="28575" cap="rnd">
              <a:solidFill>
                <a:schemeClr val="accent2"/>
              </a:solidFill>
              <a:round/>
            </a:ln>
            <a:effectLst/>
          </c:spPr>
          <c:marker>
            <c:symbol val="none"/>
          </c:marker>
          <c:cat>
            <c:numRef>
              <c:f>Sheet1!$F$2:$F$8</c:f>
              <c:numCache>
                <c:formatCode>General</c:formatCode>
                <c:ptCount val="7"/>
                <c:pt idx="0">
                  <c:v>2009.0</c:v>
                </c:pt>
                <c:pt idx="1">
                  <c:v>2010.0</c:v>
                </c:pt>
                <c:pt idx="2">
                  <c:v>2011.0</c:v>
                </c:pt>
                <c:pt idx="3">
                  <c:v>2012.0</c:v>
                </c:pt>
                <c:pt idx="4">
                  <c:v>2013.0</c:v>
                </c:pt>
                <c:pt idx="5">
                  <c:v>2014.0</c:v>
                </c:pt>
                <c:pt idx="6">
                  <c:v>2015.0</c:v>
                </c:pt>
              </c:numCache>
            </c:numRef>
          </c:cat>
          <c:val>
            <c:numRef>
              <c:f>Sheet1!$H$2:$H$8</c:f>
              <c:numCache>
                <c:formatCode>General</c:formatCode>
                <c:ptCount val="7"/>
                <c:pt idx="0">
                  <c:v>9.0</c:v>
                </c:pt>
                <c:pt idx="1">
                  <c:v>10.0</c:v>
                </c:pt>
                <c:pt idx="2">
                  <c:v>11.0</c:v>
                </c:pt>
                <c:pt idx="3">
                  <c:v>11.0</c:v>
                </c:pt>
                <c:pt idx="4">
                  <c:v>12.0</c:v>
                </c:pt>
                <c:pt idx="5">
                  <c:v>12.0</c:v>
                </c:pt>
                <c:pt idx="6">
                  <c:v>11.0</c:v>
                </c:pt>
              </c:numCache>
            </c:numRef>
          </c:val>
          <c:smooth val="0"/>
        </c:ser>
        <c:ser>
          <c:idx val="2"/>
          <c:order val="2"/>
          <c:tx>
            <c:strRef>
              <c:f>Sheet1!$I$1</c:f>
              <c:strCache>
                <c:ptCount val="1"/>
                <c:pt idx="0">
                  <c:v>wr</c:v>
                </c:pt>
              </c:strCache>
            </c:strRef>
          </c:tx>
          <c:spPr>
            <a:ln w="28575" cap="rnd">
              <a:solidFill>
                <a:srgbClr val="FF0000"/>
              </a:solidFill>
              <a:round/>
            </a:ln>
            <a:effectLst/>
          </c:spPr>
          <c:marker>
            <c:symbol val="none"/>
          </c:marker>
          <c:cat>
            <c:numRef>
              <c:f>Sheet1!$F$2:$F$8</c:f>
              <c:numCache>
                <c:formatCode>General</c:formatCode>
                <c:ptCount val="7"/>
                <c:pt idx="0">
                  <c:v>2009.0</c:v>
                </c:pt>
                <c:pt idx="1">
                  <c:v>2010.0</c:v>
                </c:pt>
                <c:pt idx="2">
                  <c:v>2011.0</c:v>
                </c:pt>
                <c:pt idx="3">
                  <c:v>2012.0</c:v>
                </c:pt>
                <c:pt idx="4">
                  <c:v>2013.0</c:v>
                </c:pt>
                <c:pt idx="5">
                  <c:v>2014.0</c:v>
                </c:pt>
                <c:pt idx="6">
                  <c:v>2015.0</c:v>
                </c:pt>
              </c:numCache>
            </c:numRef>
          </c:cat>
          <c:val>
            <c:numRef>
              <c:f>Sheet1!$I$2:$I$8</c:f>
              <c:numCache>
                <c:formatCode>General</c:formatCode>
                <c:ptCount val="7"/>
                <c:pt idx="0">
                  <c:v>9.0</c:v>
                </c:pt>
                <c:pt idx="1">
                  <c:v>10.0</c:v>
                </c:pt>
                <c:pt idx="2">
                  <c:v>10.0</c:v>
                </c:pt>
                <c:pt idx="3">
                  <c:v>10.0</c:v>
                </c:pt>
                <c:pt idx="4">
                  <c:v>11.0</c:v>
                </c:pt>
                <c:pt idx="5">
                  <c:v>11.0</c:v>
                </c:pt>
                <c:pt idx="6">
                  <c:v>10.0</c:v>
                </c:pt>
              </c:numCache>
            </c:numRef>
          </c:val>
          <c:smooth val="0"/>
        </c:ser>
        <c:ser>
          <c:idx val="3"/>
          <c:order val="3"/>
          <c:tx>
            <c:strRef>
              <c:f>Sheet1!$J$1</c:f>
              <c:strCache>
                <c:ptCount val="1"/>
                <c:pt idx="0">
                  <c:v>te</c:v>
                </c:pt>
              </c:strCache>
            </c:strRef>
          </c:tx>
          <c:spPr>
            <a:ln w="28575" cap="rnd">
              <a:solidFill>
                <a:schemeClr val="accent4"/>
              </a:solidFill>
              <a:round/>
            </a:ln>
            <a:effectLst/>
          </c:spPr>
          <c:marker>
            <c:symbol val="none"/>
          </c:marker>
          <c:cat>
            <c:numRef>
              <c:f>Sheet1!$F$2:$F$8</c:f>
              <c:numCache>
                <c:formatCode>General</c:formatCode>
                <c:ptCount val="7"/>
                <c:pt idx="0">
                  <c:v>2009.0</c:v>
                </c:pt>
                <c:pt idx="1">
                  <c:v>2010.0</c:v>
                </c:pt>
                <c:pt idx="2">
                  <c:v>2011.0</c:v>
                </c:pt>
                <c:pt idx="3">
                  <c:v>2012.0</c:v>
                </c:pt>
                <c:pt idx="4">
                  <c:v>2013.0</c:v>
                </c:pt>
                <c:pt idx="5">
                  <c:v>2014.0</c:v>
                </c:pt>
                <c:pt idx="6">
                  <c:v>2015.0</c:v>
                </c:pt>
              </c:numCache>
            </c:numRef>
          </c:cat>
          <c:val>
            <c:numRef>
              <c:f>Sheet1!$J$2:$J$8</c:f>
              <c:numCache>
                <c:formatCode>General</c:formatCode>
                <c:ptCount val="7"/>
                <c:pt idx="0">
                  <c:v>7.0</c:v>
                </c:pt>
                <c:pt idx="1">
                  <c:v>7.0</c:v>
                </c:pt>
                <c:pt idx="2">
                  <c:v>7.0</c:v>
                </c:pt>
                <c:pt idx="3">
                  <c:v>8.0</c:v>
                </c:pt>
                <c:pt idx="4">
                  <c:v>8.0</c:v>
                </c:pt>
                <c:pt idx="5">
                  <c:v>8.0</c:v>
                </c:pt>
                <c:pt idx="6">
                  <c:v>8.0</c:v>
                </c:pt>
              </c:numCache>
            </c:numRef>
          </c:val>
          <c:smooth val="0"/>
        </c:ser>
        <c:dLbls>
          <c:showLegendKey val="0"/>
          <c:showVal val="0"/>
          <c:showCatName val="0"/>
          <c:showSerName val="0"/>
          <c:showPercent val="0"/>
          <c:showBubbleSize val="0"/>
        </c:dLbls>
        <c:smooth val="0"/>
        <c:axId val="-1993255696"/>
        <c:axId val="-1993311200"/>
      </c:lineChart>
      <c:catAx>
        <c:axId val="-19932556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93311200"/>
        <c:crosses val="autoZero"/>
        <c:auto val="1"/>
        <c:lblAlgn val="ctr"/>
        <c:lblOffset val="100"/>
        <c:noMultiLvlLbl val="0"/>
      </c:catAx>
      <c:valAx>
        <c:axId val="-19933112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9325569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Variance</a:t>
            </a:r>
            <a:r>
              <a:rPr lang="en-US" baseline="0"/>
              <a:t> by Position</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QB</c:v>
                </c:pt>
              </c:strCache>
            </c:strRef>
          </c:tx>
          <c:spPr>
            <a:ln w="28575" cap="rnd">
              <a:solidFill>
                <a:schemeClr val="accent1"/>
              </a:solidFill>
              <a:round/>
            </a:ln>
            <a:effectLst/>
          </c:spPr>
          <c:marker>
            <c:symbol val="none"/>
          </c:marker>
          <c:cat>
            <c:numRef>
              <c:f>Sheet1!$A$2:$A$8</c:f>
              <c:numCache>
                <c:formatCode>General</c:formatCode>
                <c:ptCount val="7"/>
                <c:pt idx="0">
                  <c:v>2009.0</c:v>
                </c:pt>
                <c:pt idx="1">
                  <c:v>2010.0</c:v>
                </c:pt>
                <c:pt idx="2">
                  <c:v>2011.0</c:v>
                </c:pt>
                <c:pt idx="3">
                  <c:v>2012.0</c:v>
                </c:pt>
                <c:pt idx="4">
                  <c:v>2013.0</c:v>
                </c:pt>
                <c:pt idx="5">
                  <c:v>2014.0</c:v>
                </c:pt>
                <c:pt idx="6">
                  <c:v>2015.0</c:v>
                </c:pt>
              </c:numCache>
            </c:numRef>
          </c:cat>
          <c:val>
            <c:numRef>
              <c:f>Sheet1!$B$2:$B$8</c:f>
              <c:numCache>
                <c:formatCode>General</c:formatCode>
                <c:ptCount val="7"/>
                <c:pt idx="0">
                  <c:v>46.0</c:v>
                </c:pt>
                <c:pt idx="1">
                  <c:v>41.0</c:v>
                </c:pt>
                <c:pt idx="2">
                  <c:v>43.0</c:v>
                </c:pt>
                <c:pt idx="3">
                  <c:v>51.0</c:v>
                </c:pt>
                <c:pt idx="4">
                  <c:v>45.0</c:v>
                </c:pt>
                <c:pt idx="5">
                  <c:v>58.0</c:v>
                </c:pt>
                <c:pt idx="6">
                  <c:v>57.0</c:v>
                </c:pt>
              </c:numCache>
            </c:numRef>
          </c:val>
          <c:smooth val="0"/>
        </c:ser>
        <c:ser>
          <c:idx val="1"/>
          <c:order val="1"/>
          <c:tx>
            <c:strRef>
              <c:f>Sheet1!$C$1</c:f>
              <c:strCache>
                <c:ptCount val="1"/>
                <c:pt idx="0">
                  <c:v>RB</c:v>
                </c:pt>
              </c:strCache>
            </c:strRef>
          </c:tx>
          <c:spPr>
            <a:ln w="28575" cap="rnd">
              <a:solidFill>
                <a:schemeClr val="accent2"/>
              </a:solidFill>
              <a:round/>
            </a:ln>
            <a:effectLst/>
          </c:spPr>
          <c:marker>
            <c:symbol val="none"/>
          </c:marker>
          <c:cat>
            <c:numRef>
              <c:f>Sheet1!$A$2:$A$8</c:f>
              <c:numCache>
                <c:formatCode>General</c:formatCode>
                <c:ptCount val="7"/>
                <c:pt idx="0">
                  <c:v>2009.0</c:v>
                </c:pt>
                <c:pt idx="1">
                  <c:v>2010.0</c:v>
                </c:pt>
                <c:pt idx="2">
                  <c:v>2011.0</c:v>
                </c:pt>
                <c:pt idx="3">
                  <c:v>2012.0</c:v>
                </c:pt>
                <c:pt idx="4">
                  <c:v>2013.0</c:v>
                </c:pt>
                <c:pt idx="5">
                  <c:v>2014.0</c:v>
                </c:pt>
                <c:pt idx="6">
                  <c:v>2015.0</c:v>
                </c:pt>
              </c:numCache>
            </c:numRef>
          </c:cat>
          <c:val>
            <c:numRef>
              <c:f>Sheet1!$C$2:$C$8</c:f>
              <c:numCache>
                <c:formatCode>General</c:formatCode>
                <c:ptCount val="7"/>
                <c:pt idx="0">
                  <c:v>56.0</c:v>
                </c:pt>
                <c:pt idx="1">
                  <c:v>52.0</c:v>
                </c:pt>
                <c:pt idx="2">
                  <c:v>54.0</c:v>
                </c:pt>
                <c:pt idx="3">
                  <c:v>48.0</c:v>
                </c:pt>
                <c:pt idx="4">
                  <c:v>50.0</c:v>
                </c:pt>
                <c:pt idx="5">
                  <c:v>57.0</c:v>
                </c:pt>
                <c:pt idx="6">
                  <c:v>57.0</c:v>
                </c:pt>
              </c:numCache>
            </c:numRef>
          </c:val>
          <c:smooth val="0"/>
        </c:ser>
        <c:ser>
          <c:idx val="2"/>
          <c:order val="2"/>
          <c:tx>
            <c:strRef>
              <c:f>Sheet1!$D$1</c:f>
              <c:strCache>
                <c:ptCount val="1"/>
                <c:pt idx="0">
                  <c:v>WR</c:v>
                </c:pt>
              </c:strCache>
            </c:strRef>
          </c:tx>
          <c:spPr>
            <a:ln w="28575" cap="rnd">
              <a:solidFill>
                <a:srgbClr val="FF0000"/>
              </a:solidFill>
              <a:round/>
            </a:ln>
            <a:effectLst/>
          </c:spPr>
          <c:marker>
            <c:symbol val="none"/>
          </c:marker>
          <c:cat>
            <c:numRef>
              <c:f>Sheet1!$A$2:$A$8</c:f>
              <c:numCache>
                <c:formatCode>General</c:formatCode>
                <c:ptCount val="7"/>
                <c:pt idx="0">
                  <c:v>2009.0</c:v>
                </c:pt>
                <c:pt idx="1">
                  <c:v>2010.0</c:v>
                </c:pt>
                <c:pt idx="2">
                  <c:v>2011.0</c:v>
                </c:pt>
                <c:pt idx="3">
                  <c:v>2012.0</c:v>
                </c:pt>
                <c:pt idx="4">
                  <c:v>2013.0</c:v>
                </c:pt>
                <c:pt idx="5">
                  <c:v>2014.0</c:v>
                </c:pt>
                <c:pt idx="6">
                  <c:v>2015.0</c:v>
                </c:pt>
              </c:numCache>
            </c:numRef>
          </c:cat>
          <c:val>
            <c:numRef>
              <c:f>Sheet1!$D$2:$D$8</c:f>
              <c:numCache>
                <c:formatCode>General</c:formatCode>
                <c:ptCount val="7"/>
                <c:pt idx="0">
                  <c:v>40.0</c:v>
                </c:pt>
                <c:pt idx="1">
                  <c:v>59.0</c:v>
                </c:pt>
                <c:pt idx="2">
                  <c:v>52.0</c:v>
                </c:pt>
                <c:pt idx="3">
                  <c:v>50.0</c:v>
                </c:pt>
                <c:pt idx="4">
                  <c:v>64.0</c:v>
                </c:pt>
                <c:pt idx="5">
                  <c:v>57.0</c:v>
                </c:pt>
                <c:pt idx="6">
                  <c:v>52.0</c:v>
                </c:pt>
              </c:numCache>
            </c:numRef>
          </c:val>
          <c:smooth val="0"/>
        </c:ser>
        <c:ser>
          <c:idx val="3"/>
          <c:order val="3"/>
          <c:tx>
            <c:strRef>
              <c:f>Sheet1!$E$1</c:f>
              <c:strCache>
                <c:ptCount val="1"/>
                <c:pt idx="0">
                  <c:v>TE</c:v>
                </c:pt>
              </c:strCache>
            </c:strRef>
          </c:tx>
          <c:spPr>
            <a:ln w="28575" cap="rnd">
              <a:solidFill>
                <a:schemeClr val="accent4"/>
              </a:solidFill>
              <a:round/>
            </a:ln>
            <a:effectLst/>
          </c:spPr>
          <c:marker>
            <c:symbol val="none"/>
          </c:marker>
          <c:cat>
            <c:numRef>
              <c:f>Sheet1!$A$2:$A$8</c:f>
              <c:numCache>
                <c:formatCode>General</c:formatCode>
                <c:ptCount val="7"/>
                <c:pt idx="0">
                  <c:v>2009.0</c:v>
                </c:pt>
                <c:pt idx="1">
                  <c:v>2010.0</c:v>
                </c:pt>
                <c:pt idx="2">
                  <c:v>2011.0</c:v>
                </c:pt>
                <c:pt idx="3">
                  <c:v>2012.0</c:v>
                </c:pt>
                <c:pt idx="4">
                  <c:v>2013.0</c:v>
                </c:pt>
                <c:pt idx="5">
                  <c:v>2014.0</c:v>
                </c:pt>
                <c:pt idx="6">
                  <c:v>2015.0</c:v>
                </c:pt>
              </c:numCache>
            </c:numRef>
          </c:cat>
          <c:val>
            <c:numRef>
              <c:f>Sheet1!$E$2:$E$8</c:f>
              <c:numCache>
                <c:formatCode>General</c:formatCode>
                <c:ptCount val="7"/>
                <c:pt idx="0">
                  <c:v>32.0</c:v>
                </c:pt>
                <c:pt idx="1">
                  <c:v>29.0</c:v>
                </c:pt>
                <c:pt idx="2">
                  <c:v>31.0</c:v>
                </c:pt>
                <c:pt idx="3">
                  <c:v>32.0</c:v>
                </c:pt>
                <c:pt idx="4">
                  <c:v>39.0</c:v>
                </c:pt>
                <c:pt idx="5">
                  <c:v>36.0</c:v>
                </c:pt>
                <c:pt idx="6">
                  <c:v>36.0</c:v>
                </c:pt>
              </c:numCache>
            </c:numRef>
          </c:val>
          <c:smooth val="0"/>
        </c:ser>
        <c:dLbls>
          <c:showLegendKey val="0"/>
          <c:showVal val="0"/>
          <c:showCatName val="0"/>
          <c:showSerName val="0"/>
          <c:showPercent val="0"/>
          <c:showBubbleSize val="0"/>
        </c:dLbls>
        <c:smooth val="0"/>
        <c:axId val="-1991268096"/>
        <c:axId val="-1992224464"/>
      </c:lineChart>
      <c:catAx>
        <c:axId val="-1991268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92224464"/>
        <c:crosses val="autoZero"/>
        <c:auto val="1"/>
        <c:lblAlgn val="ctr"/>
        <c:lblOffset val="100"/>
        <c:noMultiLvlLbl val="0"/>
      </c:catAx>
      <c:valAx>
        <c:axId val="-19922244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9126809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nl-NL"/>
              <a:t>Variance</a:t>
            </a:r>
            <a:r>
              <a:rPr lang="nl-NL" baseline="0"/>
              <a:t> of Top Players by Position</a:t>
            </a:r>
            <a:endParaRPr lang="nl-NL"/>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Sheet1!$B$24</c:f>
              <c:strCache>
                <c:ptCount val="1"/>
                <c:pt idx="0">
                  <c:v>qb</c:v>
                </c:pt>
              </c:strCache>
            </c:strRef>
          </c:tx>
          <c:spPr>
            <a:ln w="28575" cap="rnd">
              <a:solidFill>
                <a:schemeClr val="accent1"/>
              </a:solidFill>
              <a:round/>
            </a:ln>
            <a:effectLst/>
          </c:spPr>
          <c:marker>
            <c:symbol val="none"/>
          </c:marker>
          <c:cat>
            <c:numRef>
              <c:f>Sheet1!$A$25:$A$31</c:f>
              <c:numCache>
                <c:formatCode>General</c:formatCode>
                <c:ptCount val="7"/>
                <c:pt idx="0">
                  <c:v>2009.0</c:v>
                </c:pt>
                <c:pt idx="1">
                  <c:v>2010.0</c:v>
                </c:pt>
                <c:pt idx="2">
                  <c:v>2011.0</c:v>
                </c:pt>
                <c:pt idx="3">
                  <c:v>2012.0</c:v>
                </c:pt>
                <c:pt idx="4">
                  <c:v>2013.0</c:v>
                </c:pt>
                <c:pt idx="5">
                  <c:v>2014.0</c:v>
                </c:pt>
                <c:pt idx="6">
                  <c:v>2015.0</c:v>
                </c:pt>
              </c:numCache>
            </c:numRef>
          </c:cat>
          <c:val>
            <c:numRef>
              <c:f>Sheet1!$B$25:$B$31</c:f>
              <c:numCache>
                <c:formatCode>General</c:formatCode>
                <c:ptCount val="7"/>
                <c:pt idx="0">
                  <c:v>48.0</c:v>
                </c:pt>
                <c:pt idx="1">
                  <c:v>44.0</c:v>
                </c:pt>
                <c:pt idx="2">
                  <c:v>43.0</c:v>
                </c:pt>
                <c:pt idx="3">
                  <c:v>49.0</c:v>
                </c:pt>
                <c:pt idx="4">
                  <c:v>47.0</c:v>
                </c:pt>
                <c:pt idx="5">
                  <c:v>60.0</c:v>
                </c:pt>
                <c:pt idx="6">
                  <c:v>56.0</c:v>
                </c:pt>
              </c:numCache>
            </c:numRef>
          </c:val>
          <c:smooth val="0"/>
        </c:ser>
        <c:ser>
          <c:idx val="1"/>
          <c:order val="1"/>
          <c:tx>
            <c:strRef>
              <c:f>Sheet1!$C$24</c:f>
              <c:strCache>
                <c:ptCount val="1"/>
                <c:pt idx="0">
                  <c:v>rb</c:v>
                </c:pt>
              </c:strCache>
            </c:strRef>
          </c:tx>
          <c:spPr>
            <a:ln w="28575" cap="rnd">
              <a:solidFill>
                <a:schemeClr val="accent2"/>
              </a:solidFill>
              <a:round/>
            </a:ln>
            <a:effectLst/>
          </c:spPr>
          <c:marker>
            <c:symbol val="none"/>
          </c:marker>
          <c:cat>
            <c:numRef>
              <c:f>Sheet1!$A$25:$A$31</c:f>
              <c:numCache>
                <c:formatCode>General</c:formatCode>
                <c:ptCount val="7"/>
                <c:pt idx="0">
                  <c:v>2009.0</c:v>
                </c:pt>
                <c:pt idx="1">
                  <c:v>2010.0</c:v>
                </c:pt>
                <c:pt idx="2">
                  <c:v>2011.0</c:v>
                </c:pt>
                <c:pt idx="3">
                  <c:v>2012.0</c:v>
                </c:pt>
                <c:pt idx="4">
                  <c:v>2013.0</c:v>
                </c:pt>
                <c:pt idx="5">
                  <c:v>2014.0</c:v>
                </c:pt>
                <c:pt idx="6">
                  <c:v>2015.0</c:v>
                </c:pt>
              </c:numCache>
            </c:numRef>
          </c:cat>
          <c:val>
            <c:numRef>
              <c:f>Sheet1!$C$25:$C$31</c:f>
              <c:numCache>
                <c:formatCode>General</c:formatCode>
                <c:ptCount val="7"/>
                <c:pt idx="0">
                  <c:v>59.0</c:v>
                </c:pt>
                <c:pt idx="1">
                  <c:v>59.0</c:v>
                </c:pt>
                <c:pt idx="2">
                  <c:v>57.0</c:v>
                </c:pt>
                <c:pt idx="3">
                  <c:v>49.0</c:v>
                </c:pt>
                <c:pt idx="4">
                  <c:v>52.0</c:v>
                </c:pt>
                <c:pt idx="5">
                  <c:v>62.0</c:v>
                </c:pt>
                <c:pt idx="6">
                  <c:v>61.0</c:v>
                </c:pt>
              </c:numCache>
            </c:numRef>
          </c:val>
          <c:smooth val="0"/>
        </c:ser>
        <c:ser>
          <c:idx val="2"/>
          <c:order val="2"/>
          <c:tx>
            <c:strRef>
              <c:f>Sheet1!$D$24</c:f>
              <c:strCache>
                <c:ptCount val="1"/>
                <c:pt idx="0">
                  <c:v>wr</c:v>
                </c:pt>
              </c:strCache>
            </c:strRef>
          </c:tx>
          <c:spPr>
            <a:ln w="28575" cap="rnd">
              <a:solidFill>
                <a:srgbClr val="FF0000"/>
              </a:solidFill>
              <a:round/>
            </a:ln>
            <a:effectLst/>
          </c:spPr>
          <c:marker>
            <c:symbol val="none"/>
          </c:marker>
          <c:cat>
            <c:numRef>
              <c:f>Sheet1!$A$25:$A$31</c:f>
              <c:numCache>
                <c:formatCode>General</c:formatCode>
                <c:ptCount val="7"/>
                <c:pt idx="0">
                  <c:v>2009.0</c:v>
                </c:pt>
                <c:pt idx="1">
                  <c:v>2010.0</c:v>
                </c:pt>
                <c:pt idx="2">
                  <c:v>2011.0</c:v>
                </c:pt>
                <c:pt idx="3">
                  <c:v>2012.0</c:v>
                </c:pt>
                <c:pt idx="4">
                  <c:v>2013.0</c:v>
                </c:pt>
                <c:pt idx="5">
                  <c:v>2014.0</c:v>
                </c:pt>
                <c:pt idx="6">
                  <c:v>2015.0</c:v>
                </c:pt>
              </c:numCache>
            </c:numRef>
          </c:cat>
          <c:val>
            <c:numRef>
              <c:f>Sheet1!$D$25:$D$31</c:f>
              <c:numCache>
                <c:formatCode>General</c:formatCode>
                <c:ptCount val="7"/>
                <c:pt idx="0">
                  <c:v>44.0</c:v>
                </c:pt>
                <c:pt idx="1">
                  <c:v>63.0</c:v>
                </c:pt>
                <c:pt idx="2">
                  <c:v>50.0</c:v>
                </c:pt>
                <c:pt idx="3">
                  <c:v>50.0</c:v>
                </c:pt>
                <c:pt idx="4">
                  <c:v>68.0</c:v>
                </c:pt>
                <c:pt idx="5">
                  <c:v>60.0</c:v>
                </c:pt>
                <c:pt idx="6">
                  <c:v>50.0</c:v>
                </c:pt>
              </c:numCache>
            </c:numRef>
          </c:val>
          <c:smooth val="0"/>
        </c:ser>
        <c:dLbls>
          <c:showLegendKey val="0"/>
          <c:showVal val="0"/>
          <c:showCatName val="0"/>
          <c:showSerName val="0"/>
          <c:showPercent val="0"/>
          <c:showBubbleSize val="0"/>
        </c:dLbls>
        <c:smooth val="0"/>
        <c:axId val="-2087693632"/>
        <c:axId val="-2087344032"/>
      </c:lineChart>
      <c:catAx>
        <c:axId val="-20876936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87344032"/>
        <c:crosses val="autoZero"/>
        <c:auto val="1"/>
        <c:lblAlgn val="ctr"/>
        <c:lblOffset val="100"/>
        <c:noMultiLvlLbl val="0"/>
      </c:catAx>
      <c:valAx>
        <c:axId val="-20873440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8769363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baseline="0">
                <a:effectLst/>
              </a:rPr>
              <a:t>Average Points per Week of top 20 players by Position</a:t>
            </a:r>
            <a:endParaRPr lang="en-US" sz="1400">
              <a:effectLst/>
            </a:endParaRP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Sheet1!$I$24</c:f>
              <c:strCache>
                <c:ptCount val="1"/>
                <c:pt idx="0">
                  <c:v>qb</c:v>
                </c:pt>
              </c:strCache>
            </c:strRef>
          </c:tx>
          <c:spPr>
            <a:ln w="28575" cap="rnd">
              <a:solidFill>
                <a:schemeClr val="accent1"/>
              </a:solidFill>
              <a:round/>
            </a:ln>
            <a:effectLst/>
          </c:spPr>
          <c:marker>
            <c:symbol val="none"/>
          </c:marker>
          <c:cat>
            <c:numRef>
              <c:f>Sheet1!$H$25:$H$31</c:f>
              <c:numCache>
                <c:formatCode>General</c:formatCode>
                <c:ptCount val="7"/>
                <c:pt idx="0">
                  <c:v>2009.0</c:v>
                </c:pt>
                <c:pt idx="1">
                  <c:v>2010.0</c:v>
                </c:pt>
                <c:pt idx="2">
                  <c:v>2011.0</c:v>
                </c:pt>
                <c:pt idx="3">
                  <c:v>2012.0</c:v>
                </c:pt>
                <c:pt idx="4">
                  <c:v>2013.0</c:v>
                </c:pt>
                <c:pt idx="5">
                  <c:v>2014.0</c:v>
                </c:pt>
                <c:pt idx="6">
                  <c:v>2015.0</c:v>
                </c:pt>
              </c:numCache>
            </c:numRef>
          </c:cat>
          <c:val>
            <c:numRef>
              <c:f>Sheet1!$I$25:$I$31</c:f>
              <c:numCache>
                <c:formatCode>General</c:formatCode>
                <c:ptCount val="7"/>
                <c:pt idx="0">
                  <c:v>17.0</c:v>
                </c:pt>
                <c:pt idx="1">
                  <c:v>16.0</c:v>
                </c:pt>
                <c:pt idx="2">
                  <c:v>20.0</c:v>
                </c:pt>
                <c:pt idx="3">
                  <c:v>18.0</c:v>
                </c:pt>
                <c:pt idx="4">
                  <c:v>17.0</c:v>
                </c:pt>
                <c:pt idx="5">
                  <c:v>18.0</c:v>
                </c:pt>
                <c:pt idx="6">
                  <c:v>18.0</c:v>
                </c:pt>
              </c:numCache>
            </c:numRef>
          </c:val>
          <c:smooth val="0"/>
        </c:ser>
        <c:ser>
          <c:idx val="1"/>
          <c:order val="1"/>
          <c:tx>
            <c:strRef>
              <c:f>Sheet1!$J$24</c:f>
              <c:strCache>
                <c:ptCount val="1"/>
                <c:pt idx="0">
                  <c:v>rb</c:v>
                </c:pt>
              </c:strCache>
            </c:strRef>
          </c:tx>
          <c:spPr>
            <a:ln w="28575" cap="rnd">
              <a:solidFill>
                <a:schemeClr val="accent2"/>
              </a:solidFill>
              <a:round/>
            </a:ln>
            <a:effectLst/>
          </c:spPr>
          <c:marker>
            <c:symbol val="none"/>
          </c:marker>
          <c:cat>
            <c:numRef>
              <c:f>Sheet1!$H$25:$H$31</c:f>
              <c:numCache>
                <c:formatCode>General</c:formatCode>
                <c:ptCount val="7"/>
                <c:pt idx="0">
                  <c:v>2009.0</c:v>
                </c:pt>
                <c:pt idx="1">
                  <c:v>2010.0</c:v>
                </c:pt>
                <c:pt idx="2">
                  <c:v>2011.0</c:v>
                </c:pt>
                <c:pt idx="3">
                  <c:v>2012.0</c:v>
                </c:pt>
                <c:pt idx="4">
                  <c:v>2013.0</c:v>
                </c:pt>
                <c:pt idx="5">
                  <c:v>2014.0</c:v>
                </c:pt>
                <c:pt idx="6">
                  <c:v>2015.0</c:v>
                </c:pt>
              </c:numCache>
            </c:numRef>
          </c:cat>
          <c:val>
            <c:numRef>
              <c:f>Sheet1!$J$25:$J$31</c:f>
              <c:numCache>
                <c:formatCode>General</c:formatCode>
                <c:ptCount val="7"/>
                <c:pt idx="0">
                  <c:v>9.0</c:v>
                </c:pt>
                <c:pt idx="1">
                  <c:v>11.0</c:v>
                </c:pt>
                <c:pt idx="2">
                  <c:v>12.0</c:v>
                </c:pt>
                <c:pt idx="3">
                  <c:v>11.0</c:v>
                </c:pt>
                <c:pt idx="4">
                  <c:v>12.0</c:v>
                </c:pt>
                <c:pt idx="5">
                  <c:v>13.0</c:v>
                </c:pt>
                <c:pt idx="6">
                  <c:v>12.0</c:v>
                </c:pt>
              </c:numCache>
            </c:numRef>
          </c:val>
          <c:smooth val="0"/>
        </c:ser>
        <c:ser>
          <c:idx val="2"/>
          <c:order val="2"/>
          <c:tx>
            <c:strRef>
              <c:f>Sheet1!$K$24</c:f>
              <c:strCache>
                <c:ptCount val="1"/>
                <c:pt idx="0">
                  <c:v>wr</c:v>
                </c:pt>
              </c:strCache>
            </c:strRef>
          </c:tx>
          <c:spPr>
            <a:ln w="28575" cap="rnd">
              <a:solidFill>
                <a:srgbClr val="FF0000"/>
              </a:solidFill>
              <a:round/>
            </a:ln>
            <a:effectLst/>
          </c:spPr>
          <c:marker>
            <c:symbol val="none"/>
          </c:marker>
          <c:cat>
            <c:numRef>
              <c:f>Sheet1!$H$25:$H$31</c:f>
              <c:numCache>
                <c:formatCode>General</c:formatCode>
                <c:ptCount val="7"/>
                <c:pt idx="0">
                  <c:v>2009.0</c:v>
                </c:pt>
                <c:pt idx="1">
                  <c:v>2010.0</c:v>
                </c:pt>
                <c:pt idx="2">
                  <c:v>2011.0</c:v>
                </c:pt>
                <c:pt idx="3">
                  <c:v>2012.0</c:v>
                </c:pt>
                <c:pt idx="4">
                  <c:v>2013.0</c:v>
                </c:pt>
                <c:pt idx="5">
                  <c:v>2014.0</c:v>
                </c:pt>
                <c:pt idx="6">
                  <c:v>2015.0</c:v>
                </c:pt>
              </c:numCache>
            </c:numRef>
          </c:cat>
          <c:val>
            <c:numRef>
              <c:f>Sheet1!$K$25:$K$31</c:f>
              <c:numCache>
                <c:formatCode>General</c:formatCode>
                <c:ptCount val="7"/>
                <c:pt idx="0">
                  <c:v>9.0</c:v>
                </c:pt>
                <c:pt idx="1">
                  <c:v>11.0</c:v>
                </c:pt>
                <c:pt idx="2">
                  <c:v>11.0</c:v>
                </c:pt>
                <c:pt idx="3">
                  <c:v>11.0</c:v>
                </c:pt>
                <c:pt idx="4">
                  <c:v>11.0</c:v>
                </c:pt>
                <c:pt idx="5">
                  <c:v>12.0</c:v>
                </c:pt>
                <c:pt idx="6">
                  <c:v>11.0</c:v>
                </c:pt>
              </c:numCache>
            </c:numRef>
          </c:val>
          <c:smooth val="0"/>
        </c:ser>
        <c:dLbls>
          <c:showLegendKey val="0"/>
          <c:showVal val="0"/>
          <c:showCatName val="0"/>
          <c:showSerName val="0"/>
          <c:showPercent val="0"/>
          <c:showBubbleSize val="0"/>
        </c:dLbls>
        <c:smooth val="0"/>
        <c:axId val="-1991453632"/>
        <c:axId val="-1991317376"/>
      </c:lineChart>
      <c:catAx>
        <c:axId val="-19914536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91317376"/>
        <c:crosses val="autoZero"/>
        <c:auto val="1"/>
        <c:lblAlgn val="ctr"/>
        <c:lblOffset val="100"/>
        <c:noMultiLvlLbl val="0"/>
      </c:catAx>
      <c:valAx>
        <c:axId val="-19913173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9145363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0114" name="AutoShape 1"/>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360" cap="sq">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15" name="AutoShape 2"/>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16" name="AutoShape 3"/>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17" name="AutoShape 4"/>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18" name="AutoShape 5"/>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19" name="AutoShape 6"/>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20" name="AutoShape 7"/>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21" name="AutoShape 8"/>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22" name="AutoShape 9"/>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23" name="AutoShape 10"/>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24" name="AutoShape 11"/>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25" name="AutoShape 12"/>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26" name="AutoShape 13"/>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27" name="AutoShape 14"/>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28" name="AutoShape 15"/>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29" name="AutoShape 16"/>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30" name="AutoShape 17"/>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31" name="AutoShape 18"/>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32" name="AutoShape 19"/>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33" name="AutoShape 20"/>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34" name="AutoShape 21"/>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35" name="AutoShape 22"/>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36" name="AutoShape 23"/>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37" name="AutoShape 24"/>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38" name="AutoShape 25"/>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39" name="AutoShape 26"/>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40" name="AutoShape 27"/>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41" name="AutoShape 28"/>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42" name="AutoShape 29"/>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43" name="AutoShape 30"/>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44" name="AutoShape 31"/>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45" name="AutoShape 32"/>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46" name="AutoShape 33"/>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47" name="AutoShape 34"/>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48" name="AutoShape 35"/>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49" name="AutoShape 36"/>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50" name="AutoShape 37"/>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51" name="AutoShape 38"/>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52" name="AutoShape 39"/>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53" name="AutoShape 40"/>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54" name="AutoShape 41"/>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55" name="AutoShape 42"/>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56" name="AutoShape 43"/>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57" name="AutoShape 44"/>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58" name="AutoShape 45"/>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59" name="AutoShape 46"/>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60" name="AutoShape 47"/>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61" name="AutoShape 48"/>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62" name="AutoShape 49"/>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63" name="AutoShape 50"/>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64" name="AutoShape 51"/>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65" name="AutoShape 52"/>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66" name="AutoShape 53"/>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67" name="AutoShape 54"/>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68" name="AutoShape 55"/>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69" name="AutoShape 56"/>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70" name="AutoShape 57"/>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71" name="AutoShape 58"/>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72" name="AutoShape 59"/>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73" name="AutoShape 60"/>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74" name="AutoShape 61"/>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75" name="AutoShape 62"/>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76" name="AutoShape 63"/>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77" name="AutoShape 64"/>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78" name="AutoShape 65"/>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79" name="AutoShape 66"/>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80" name="AutoShape 67"/>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81" name="AutoShape 68"/>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82" name="AutoShape 69"/>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83" name="AutoShape 70"/>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84" name="AutoShape 71"/>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85" name="AutoShape 72"/>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86" name="AutoShape 73"/>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87" name="AutoShape 74"/>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88" name="AutoShape 75"/>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89" name="AutoShape 76"/>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90" name="AutoShape 77"/>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91" name="AutoShape 78"/>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92" name="AutoShape 79"/>
          <p:cNvSpPr>
            <a:spLocks noChangeArrowheads="1"/>
          </p:cNvSpPr>
          <p:nvPr/>
        </p:nvSpPr>
        <p:spPr bwMode="auto">
          <a:xfrm>
            <a:off x="0" y="0"/>
            <a:ext cx="7315200" cy="9601200"/>
          </a:xfrm>
          <a:prstGeom prst="roundRect">
            <a:avLst>
              <a:gd name="adj" fmla="val 19"/>
            </a:avLst>
          </a:prstGeom>
          <a:solidFill>
            <a:srgbClr val="FFFFFF"/>
          </a:solidFill>
          <a:ln>
            <a:noFill/>
          </a:ln>
          <a:effectLst/>
          <a:extLs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p>
            <a:pPr defTabSz="474663">
              <a:defRPr/>
            </a:pPr>
            <a:endParaRPr lang="en-US" sz="1700"/>
          </a:p>
        </p:txBody>
      </p:sp>
      <p:sp>
        <p:nvSpPr>
          <p:cNvPr id="90193" name="Text Box 80"/>
          <p:cNvSpPr txBox="1">
            <a:spLocks noChangeArrowheads="1"/>
          </p:cNvSpPr>
          <p:nvPr/>
        </p:nvSpPr>
        <p:spPr bwMode="auto">
          <a:xfrm>
            <a:off x="0" y="0"/>
            <a:ext cx="3170238" cy="4794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lvl1pPr defTabSz="474663" eaLnBrk="0" hangingPunct="0">
              <a:defRPr sz="1600">
                <a:solidFill>
                  <a:schemeClr val="bg1"/>
                </a:solidFill>
                <a:latin typeface="Calibri" charset="0"/>
                <a:ea typeface="ＭＳ Ｐゴシック" charset="0"/>
                <a:cs typeface="ＭＳ Ｐゴシック" charset="0"/>
              </a:defRPr>
            </a:lvl1pPr>
            <a:lvl2pPr marL="769938" indent="-295275" defTabSz="474663" eaLnBrk="0" hangingPunct="0">
              <a:defRPr sz="1600">
                <a:solidFill>
                  <a:schemeClr val="bg1"/>
                </a:solidFill>
                <a:latin typeface="Calibri" charset="0"/>
                <a:ea typeface="ＭＳ Ｐゴシック" charset="0"/>
                <a:cs typeface="ＭＳ Ｐゴシック" charset="0"/>
              </a:defRPr>
            </a:lvl2pPr>
            <a:lvl3pPr marL="1187450" indent="-239713" defTabSz="474663" eaLnBrk="0" hangingPunct="0">
              <a:defRPr sz="1600">
                <a:solidFill>
                  <a:schemeClr val="bg1"/>
                </a:solidFill>
                <a:latin typeface="Calibri" charset="0"/>
                <a:ea typeface="ＭＳ Ｐゴシック" charset="0"/>
                <a:cs typeface="ＭＳ Ｐゴシック" charset="0"/>
              </a:defRPr>
            </a:lvl3pPr>
            <a:lvl4pPr marL="1662113" indent="-236538" defTabSz="474663" eaLnBrk="0" hangingPunct="0">
              <a:defRPr sz="1600">
                <a:solidFill>
                  <a:schemeClr val="bg1"/>
                </a:solidFill>
                <a:latin typeface="Calibri" charset="0"/>
                <a:ea typeface="ＭＳ Ｐゴシック" charset="0"/>
                <a:cs typeface="ＭＳ Ｐゴシック" charset="0"/>
              </a:defRPr>
            </a:lvl4pPr>
            <a:lvl5pPr marL="2136775" indent="-236538" defTabSz="474663" eaLnBrk="0" hangingPunct="0">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9pPr>
          </a:lstStyle>
          <a:p>
            <a:pPr eaLnBrk="1" hangingPunct="1">
              <a:defRPr/>
            </a:pPr>
            <a:endParaRPr lang="en-US" sz="1700" smtClean="0"/>
          </a:p>
        </p:txBody>
      </p:sp>
      <p:sp>
        <p:nvSpPr>
          <p:cNvPr id="90194" name="Text Box 81"/>
          <p:cNvSpPr txBox="1">
            <a:spLocks noChangeArrowheads="1"/>
          </p:cNvSpPr>
          <p:nvPr/>
        </p:nvSpPr>
        <p:spPr bwMode="auto">
          <a:xfrm>
            <a:off x="4143375" y="0"/>
            <a:ext cx="3165475" cy="4762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lvl1pPr defTabSz="474663" eaLnBrk="0" hangingPunct="0">
              <a:defRPr sz="1600">
                <a:solidFill>
                  <a:schemeClr val="bg1"/>
                </a:solidFill>
                <a:latin typeface="Calibri" charset="0"/>
                <a:ea typeface="ＭＳ Ｐゴシック" charset="0"/>
                <a:cs typeface="ＭＳ Ｐゴシック" charset="0"/>
              </a:defRPr>
            </a:lvl1pPr>
            <a:lvl2pPr marL="769938" indent="-295275" defTabSz="474663" eaLnBrk="0" hangingPunct="0">
              <a:defRPr sz="1600">
                <a:solidFill>
                  <a:schemeClr val="bg1"/>
                </a:solidFill>
                <a:latin typeface="Calibri" charset="0"/>
                <a:ea typeface="ＭＳ Ｐゴシック" charset="0"/>
                <a:cs typeface="ＭＳ Ｐゴシック" charset="0"/>
              </a:defRPr>
            </a:lvl2pPr>
            <a:lvl3pPr marL="1187450" indent="-239713" defTabSz="474663" eaLnBrk="0" hangingPunct="0">
              <a:defRPr sz="1600">
                <a:solidFill>
                  <a:schemeClr val="bg1"/>
                </a:solidFill>
                <a:latin typeface="Calibri" charset="0"/>
                <a:ea typeface="ＭＳ Ｐゴシック" charset="0"/>
                <a:cs typeface="ＭＳ Ｐゴシック" charset="0"/>
              </a:defRPr>
            </a:lvl3pPr>
            <a:lvl4pPr marL="1662113" indent="-236538" defTabSz="474663" eaLnBrk="0" hangingPunct="0">
              <a:defRPr sz="1600">
                <a:solidFill>
                  <a:schemeClr val="bg1"/>
                </a:solidFill>
                <a:latin typeface="Calibri" charset="0"/>
                <a:ea typeface="ＭＳ Ｐゴシック" charset="0"/>
                <a:cs typeface="ＭＳ Ｐゴシック" charset="0"/>
              </a:defRPr>
            </a:lvl4pPr>
            <a:lvl5pPr marL="2136775" indent="-236538" defTabSz="474663" eaLnBrk="0" hangingPunct="0">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9pPr>
          </a:lstStyle>
          <a:p>
            <a:pPr eaLnBrk="1" hangingPunct="1">
              <a:defRPr/>
            </a:pPr>
            <a:endParaRPr lang="en-US" sz="1700" smtClean="0"/>
          </a:p>
        </p:txBody>
      </p:sp>
      <p:sp>
        <p:nvSpPr>
          <p:cNvPr id="90195" name="Rectangle 82"/>
          <p:cNvSpPr>
            <a:spLocks noGrp="1" noRot="1" noChangeAspect="1" noChangeArrowheads="1"/>
          </p:cNvSpPr>
          <p:nvPr>
            <p:ph type="sldImg"/>
          </p:nvPr>
        </p:nvSpPr>
        <p:spPr bwMode="auto">
          <a:xfrm>
            <a:off x="1281113" y="720725"/>
            <a:ext cx="4627562" cy="3470275"/>
          </a:xfrm>
          <a:prstGeom prst="rect">
            <a:avLst/>
          </a:prstGeom>
          <a:noFill/>
          <a:ln w="12600" cap="sq">
            <a:solidFill>
              <a:srgbClr val="000000"/>
            </a:solidFill>
            <a:miter lim="800000"/>
            <a:headEnd/>
            <a:tailEnd/>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sp>
      <p:sp>
        <p:nvSpPr>
          <p:cNvPr id="6227" name="Rectangle 83"/>
          <p:cNvSpPr>
            <a:spLocks noGrp="1" noChangeArrowheads="1"/>
          </p:cNvSpPr>
          <p:nvPr>
            <p:ph type="body"/>
          </p:nvPr>
        </p:nvSpPr>
        <p:spPr bwMode="auto">
          <a:xfrm>
            <a:off x="731838" y="4560888"/>
            <a:ext cx="5719762" cy="4189412"/>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6488" tIns="48244" rIns="96488" bIns="48244" numCol="1" anchor="t" anchorCtr="0" compatLnSpc="1">
            <a:prstTxWarp prst="textNoShape">
              <a:avLst/>
            </a:prstTxWarp>
          </a:bodyPr>
          <a:lstStyle/>
          <a:p>
            <a:pPr lvl="0"/>
            <a:endParaRPr lang="en-US" noProof="0"/>
          </a:p>
        </p:txBody>
      </p:sp>
      <p:sp>
        <p:nvSpPr>
          <p:cNvPr id="90197" name="Text Box 84"/>
          <p:cNvSpPr txBox="1">
            <a:spLocks noChangeArrowheads="1"/>
          </p:cNvSpPr>
          <p:nvPr/>
        </p:nvSpPr>
        <p:spPr bwMode="auto">
          <a:xfrm>
            <a:off x="0" y="9120188"/>
            <a:ext cx="3170238" cy="4794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94992" tIns="47496" rIns="94992" bIns="47496" anchor="ctr"/>
          <a:lstStyle>
            <a:lvl1pPr defTabSz="474663" eaLnBrk="0" hangingPunct="0">
              <a:defRPr sz="1600">
                <a:solidFill>
                  <a:schemeClr val="bg1"/>
                </a:solidFill>
                <a:latin typeface="Calibri" charset="0"/>
                <a:ea typeface="ＭＳ Ｐゴシック" charset="0"/>
                <a:cs typeface="ＭＳ Ｐゴシック" charset="0"/>
              </a:defRPr>
            </a:lvl1pPr>
            <a:lvl2pPr marL="769938" indent="-295275" defTabSz="474663" eaLnBrk="0" hangingPunct="0">
              <a:defRPr sz="1600">
                <a:solidFill>
                  <a:schemeClr val="bg1"/>
                </a:solidFill>
                <a:latin typeface="Calibri" charset="0"/>
                <a:ea typeface="ＭＳ Ｐゴシック" charset="0"/>
                <a:cs typeface="ＭＳ Ｐゴシック" charset="0"/>
              </a:defRPr>
            </a:lvl2pPr>
            <a:lvl3pPr marL="1187450" indent="-239713" defTabSz="474663" eaLnBrk="0" hangingPunct="0">
              <a:defRPr sz="1600">
                <a:solidFill>
                  <a:schemeClr val="bg1"/>
                </a:solidFill>
                <a:latin typeface="Calibri" charset="0"/>
                <a:ea typeface="ＭＳ Ｐゴシック" charset="0"/>
                <a:cs typeface="ＭＳ Ｐゴシック" charset="0"/>
              </a:defRPr>
            </a:lvl3pPr>
            <a:lvl4pPr marL="1662113" indent="-236538" defTabSz="474663" eaLnBrk="0" hangingPunct="0">
              <a:defRPr sz="1600">
                <a:solidFill>
                  <a:schemeClr val="bg1"/>
                </a:solidFill>
                <a:latin typeface="Calibri" charset="0"/>
                <a:ea typeface="ＭＳ Ｐゴシック" charset="0"/>
                <a:cs typeface="ＭＳ Ｐゴシック" charset="0"/>
              </a:defRPr>
            </a:lvl4pPr>
            <a:lvl5pPr marL="2136775" indent="-236538" defTabSz="474663" eaLnBrk="0" hangingPunct="0">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defRPr sz="1600">
                <a:solidFill>
                  <a:schemeClr val="bg1"/>
                </a:solidFill>
                <a:latin typeface="Calibri" charset="0"/>
                <a:ea typeface="ＭＳ Ｐゴシック" charset="0"/>
                <a:cs typeface="ＭＳ Ｐゴシック" charset="0"/>
              </a:defRPr>
            </a:lvl9pPr>
          </a:lstStyle>
          <a:p>
            <a:pPr eaLnBrk="1" hangingPunct="1">
              <a:defRPr/>
            </a:pPr>
            <a:endParaRPr lang="en-US" sz="1700" smtClean="0"/>
          </a:p>
        </p:txBody>
      </p:sp>
      <p:sp>
        <p:nvSpPr>
          <p:cNvPr id="6229" name="Rectangle 85"/>
          <p:cNvSpPr>
            <a:spLocks noGrp="1" noChangeArrowheads="1"/>
          </p:cNvSpPr>
          <p:nvPr>
            <p:ph type="sldNum"/>
          </p:nvPr>
        </p:nvSpPr>
        <p:spPr bwMode="auto">
          <a:xfrm>
            <a:off x="4143375" y="9015413"/>
            <a:ext cx="3040063" cy="454025"/>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6488" tIns="48244" rIns="96488" bIns="48244" numCol="1" anchor="b" anchorCtr="0" compatLnSpc="1">
            <a:prstTxWarp prst="textNoShape">
              <a:avLst/>
            </a:prstTxWarp>
          </a:bodyPr>
          <a:lstStyle>
            <a:lvl1pPr algn="r" defTabSz="474663">
              <a:buClrTx/>
              <a:buFontTx/>
              <a:buNone/>
              <a:tabLst>
                <a:tab pos="752475" algn="l"/>
                <a:tab pos="1504950" algn="l"/>
                <a:tab pos="2255838" algn="l"/>
                <a:tab pos="3008313" algn="l"/>
              </a:tabLst>
              <a:defRPr sz="2500">
                <a:solidFill>
                  <a:srgbClr val="000000"/>
                </a:solidFill>
                <a:latin typeface="Times New Roman" charset="0"/>
              </a:defRPr>
            </a:lvl1pPr>
          </a:lstStyle>
          <a:p>
            <a:pPr>
              <a:defRPr/>
            </a:pPr>
            <a:fld id="{F9809BB5-8A80-2A48-9564-8C5EB67C12B5}" type="slidenum">
              <a:rPr lang="en-US"/>
              <a:pPr>
                <a:defRPr/>
              </a:pPr>
              <a:t>‹#›</a:t>
            </a:fld>
            <a:endParaRPr lang="en-US"/>
          </a:p>
        </p:txBody>
      </p:sp>
    </p:spTree>
    <p:extLst>
      <p:ext uri="{BB962C8B-B14F-4D97-AF65-F5344CB8AC3E}">
        <p14:creationId xmlns:p14="http://schemas.microsoft.com/office/powerpoint/2010/main" val="690027789"/>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charset="0"/>
      <a:defRPr kumimoji="1" sz="1200" kern="1200">
        <a:solidFill>
          <a:srgbClr val="000000"/>
        </a:solidFill>
        <a:latin typeface="Times New Roman" pitchFamily="16" charset="0"/>
        <a:ea typeface="宋体" charset="0"/>
        <a:cs typeface="宋体" charset="0"/>
      </a:defRPr>
    </a:lvl1pPr>
    <a:lvl2pPr marL="742950" indent="-285750" algn="l" defTabSz="457200" rtl="0" eaLnBrk="0" fontAlgn="base" hangingPunct="0">
      <a:spcBef>
        <a:spcPct val="30000"/>
      </a:spcBef>
      <a:spcAft>
        <a:spcPct val="0"/>
      </a:spcAft>
      <a:buClr>
        <a:srgbClr val="000000"/>
      </a:buClr>
      <a:buSzPct val="100000"/>
      <a:buFont typeface="Times New Roman" charset="0"/>
      <a:defRPr kumimoji="1" sz="1200" kern="1200">
        <a:solidFill>
          <a:srgbClr val="000000"/>
        </a:solidFill>
        <a:latin typeface="Times New Roman" pitchFamily="16" charset="0"/>
        <a:ea typeface="宋体" charset="0"/>
        <a:cs typeface="+mn-cs"/>
      </a:defRPr>
    </a:lvl2pPr>
    <a:lvl3pPr marL="1143000" indent="-228600" algn="l" defTabSz="457200" rtl="0" eaLnBrk="0" fontAlgn="base" hangingPunct="0">
      <a:spcBef>
        <a:spcPct val="30000"/>
      </a:spcBef>
      <a:spcAft>
        <a:spcPct val="0"/>
      </a:spcAft>
      <a:buClr>
        <a:srgbClr val="000000"/>
      </a:buClr>
      <a:buSzPct val="100000"/>
      <a:buFont typeface="Times New Roman" charset="0"/>
      <a:defRPr kumimoji="1" sz="1200" kern="1200">
        <a:solidFill>
          <a:srgbClr val="000000"/>
        </a:solidFill>
        <a:latin typeface="Times New Roman" pitchFamily="16" charset="0"/>
        <a:ea typeface="宋体" charset="0"/>
        <a:cs typeface="+mn-cs"/>
      </a:defRPr>
    </a:lvl3pPr>
    <a:lvl4pPr marL="1600200" indent="-228600" algn="l" defTabSz="457200" rtl="0" eaLnBrk="0" fontAlgn="base" hangingPunct="0">
      <a:spcBef>
        <a:spcPct val="30000"/>
      </a:spcBef>
      <a:spcAft>
        <a:spcPct val="0"/>
      </a:spcAft>
      <a:buClr>
        <a:srgbClr val="000000"/>
      </a:buClr>
      <a:buSzPct val="100000"/>
      <a:buFont typeface="Times New Roman" charset="0"/>
      <a:defRPr kumimoji="1" sz="1200" kern="1200">
        <a:solidFill>
          <a:srgbClr val="000000"/>
        </a:solidFill>
        <a:latin typeface="Times New Roman" pitchFamily="16" charset="0"/>
        <a:ea typeface="宋体" charset="0"/>
        <a:cs typeface="+mn-cs"/>
      </a:defRPr>
    </a:lvl4pPr>
    <a:lvl5pPr marL="2057400" indent="-228600" algn="l" defTabSz="457200" rtl="0" eaLnBrk="0" fontAlgn="base" hangingPunct="0">
      <a:spcBef>
        <a:spcPct val="30000"/>
      </a:spcBef>
      <a:spcAft>
        <a:spcPct val="0"/>
      </a:spcAft>
      <a:buClr>
        <a:srgbClr val="000000"/>
      </a:buClr>
      <a:buSzPct val="100000"/>
      <a:buFont typeface="Times New Roman" charset="0"/>
      <a:defRPr kumimoji="1" sz="1200" kern="1200">
        <a:solidFill>
          <a:srgbClr val="000000"/>
        </a:solidFill>
        <a:latin typeface="Times New Roman" pitchFamily="16" charset="0"/>
        <a:ea typeface="宋体"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1138" name="Rectangle 85"/>
          <p:cNvSpPr>
            <a:spLocks noGrp="1" noChangeArrowheads="1"/>
          </p:cNvSpPr>
          <p:nvPr>
            <p:ph type="sldNum" sz="quarter"/>
          </p:nvPr>
        </p:nvSpPr>
        <p:spPr/>
        <p:txBody>
          <a:bodyPr/>
          <a:lstStyle>
            <a:lvl1pPr defTabSz="474663" eaLnBrk="0" hangingPunct="0">
              <a:tabLst>
                <a:tab pos="752475" algn="l"/>
                <a:tab pos="1504950" algn="l"/>
                <a:tab pos="2255838" algn="l"/>
                <a:tab pos="3008313" algn="l"/>
              </a:tabLst>
              <a:defRPr sz="1600">
                <a:solidFill>
                  <a:schemeClr val="bg1"/>
                </a:solidFill>
                <a:latin typeface="Calibri" charset="0"/>
                <a:ea typeface="ＭＳ Ｐゴシック" charset="0"/>
                <a:cs typeface="ＭＳ Ｐゴシック" charset="0"/>
              </a:defRPr>
            </a:lvl1pPr>
            <a:lvl2pPr marL="769938" indent="-295275" defTabSz="474663" eaLnBrk="0" hangingPunct="0">
              <a:tabLst>
                <a:tab pos="752475" algn="l"/>
                <a:tab pos="1504950" algn="l"/>
                <a:tab pos="2255838" algn="l"/>
                <a:tab pos="3008313" algn="l"/>
              </a:tabLst>
              <a:defRPr sz="1600">
                <a:solidFill>
                  <a:schemeClr val="bg1"/>
                </a:solidFill>
                <a:latin typeface="Calibri" charset="0"/>
                <a:ea typeface="ＭＳ Ｐゴシック" charset="0"/>
                <a:cs typeface="ＭＳ Ｐゴシック" charset="0"/>
              </a:defRPr>
            </a:lvl2pPr>
            <a:lvl3pPr marL="1187450" indent="-239713" defTabSz="474663" eaLnBrk="0" hangingPunct="0">
              <a:tabLst>
                <a:tab pos="752475" algn="l"/>
                <a:tab pos="1504950" algn="l"/>
                <a:tab pos="2255838" algn="l"/>
                <a:tab pos="3008313" algn="l"/>
              </a:tabLst>
              <a:defRPr sz="1600">
                <a:solidFill>
                  <a:schemeClr val="bg1"/>
                </a:solidFill>
                <a:latin typeface="Calibri" charset="0"/>
                <a:ea typeface="ＭＳ Ｐゴシック" charset="0"/>
                <a:cs typeface="ＭＳ Ｐゴシック" charset="0"/>
              </a:defRPr>
            </a:lvl3pPr>
            <a:lvl4pPr marL="1662113" indent="-236538" defTabSz="474663" eaLnBrk="0" hangingPunct="0">
              <a:tabLst>
                <a:tab pos="752475" algn="l"/>
                <a:tab pos="1504950" algn="l"/>
                <a:tab pos="2255838" algn="l"/>
                <a:tab pos="3008313" algn="l"/>
              </a:tabLst>
              <a:defRPr sz="1600">
                <a:solidFill>
                  <a:schemeClr val="bg1"/>
                </a:solidFill>
                <a:latin typeface="Calibri" charset="0"/>
                <a:ea typeface="ＭＳ Ｐゴシック" charset="0"/>
                <a:cs typeface="ＭＳ Ｐゴシック" charset="0"/>
              </a:defRPr>
            </a:lvl4pPr>
            <a:lvl5pPr marL="2136775" indent="-236538" defTabSz="474663" eaLnBrk="0" hangingPunct="0">
              <a:tabLst>
                <a:tab pos="752475" algn="l"/>
                <a:tab pos="1504950" algn="l"/>
                <a:tab pos="2255838" algn="l"/>
                <a:tab pos="3008313" algn="l"/>
              </a:tabLst>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tabLst>
                <a:tab pos="752475" algn="l"/>
                <a:tab pos="1504950" algn="l"/>
                <a:tab pos="2255838" algn="l"/>
                <a:tab pos="3008313" algn="l"/>
              </a:tabLst>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tabLst>
                <a:tab pos="752475" algn="l"/>
                <a:tab pos="1504950" algn="l"/>
                <a:tab pos="2255838" algn="l"/>
                <a:tab pos="3008313" algn="l"/>
              </a:tabLst>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tabLst>
                <a:tab pos="752475" algn="l"/>
                <a:tab pos="1504950" algn="l"/>
                <a:tab pos="2255838" algn="l"/>
                <a:tab pos="3008313" algn="l"/>
              </a:tabLst>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tabLst>
                <a:tab pos="752475" algn="l"/>
                <a:tab pos="1504950" algn="l"/>
                <a:tab pos="2255838" algn="l"/>
                <a:tab pos="3008313" algn="l"/>
              </a:tabLst>
              <a:defRPr sz="1600">
                <a:solidFill>
                  <a:schemeClr val="bg1"/>
                </a:solidFill>
                <a:latin typeface="Calibri" charset="0"/>
                <a:ea typeface="ＭＳ Ｐゴシック" charset="0"/>
                <a:cs typeface="ＭＳ Ｐゴシック" charset="0"/>
              </a:defRPr>
            </a:lvl9pPr>
          </a:lstStyle>
          <a:p>
            <a:pPr eaLnBrk="1" hangingPunct="1">
              <a:defRPr/>
            </a:pPr>
            <a:fld id="{ED09F657-428A-AB44-A4A4-92CFD5A4412D}" type="slidenum">
              <a:rPr lang="en-US" sz="2500" smtClean="0">
                <a:solidFill>
                  <a:srgbClr val="000000"/>
                </a:solidFill>
                <a:latin typeface="Times New Roman" charset="0"/>
              </a:rPr>
              <a:pPr eaLnBrk="1" hangingPunct="1">
                <a:defRPr/>
              </a:pPr>
              <a:t>1</a:t>
            </a:fld>
            <a:endParaRPr lang="en-US" sz="2500" smtClean="0">
              <a:solidFill>
                <a:srgbClr val="000000"/>
              </a:solidFill>
              <a:latin typeface="Times New Roman" charset="0"/>
            </a:endParaRPr>
          </a:p>
        </p:txBody>
      </p:sp>
      <p:sp>
        <p:nvSpPr>
          <p:cNvPr id="91139" name="Text Box 1"/>
          <p:cNvSpPr txBox="1">
            <a:spLocks noChangeArrowheads="1"/>
          </p:cNvSpPr>
          <p:nvPr/>
        </p:nvSpPr>
        <p:spPr bwMode="auto">
          <a:xfrm>
            <a:off x="4143375" y="9015413"/>
            <a:ext cx="3041650" cy="4572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6488" tIns="48244" rIns="96488" bIns="48244" anchor="b"/>
          <a:lstStyle>
            <a:lvl1pPr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1pPr>
            <a:lvl2pPr marL="769938" indent="-295275"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2pPr>
            <a:lvl3pPr marL="1187450" indent="-239713"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3pPr>
            <a:lvl4pPr marL="1662113"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4pPr>
            <a:lvl5pPr marL="2136775"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9pPr>
          </a:lstStyle>
          <a:p>
            <a:pPr algn="r" eaLnBrk="1" hangingPunct="1">
              <a:buClrTx/>
              <a:buFontTx/>
              <a:buNone/>
              <a:defRPr/>
            </a:pPr>
            <a:fld id="{1FAC8FD0-79DB-934A-8324-64D9584BB327}" type="slidenum">
              <a:rPr lang="en-US" sz="2500" smtClean="0">
                <a:solidFill>
                  <a:srgbClr val="000000"/>
                </a:solidFill>
                <a:latin typeface="Times New Roman" charset="0"/>
              </a:rPr>
              <a:pPr algn="r" eaLnBrk="1" hangingPunct="1">
                <a:buClrTx/>
                <a:buFontTx/>
                <a:buNone/>
                <a:defRPr/>
              </a:pPr>
              <a:t>1</a:t>
            </a:fld>
            <a:endParaRPr lang="en-US" sz="2500" smtClean="0">
              <a:solidFill>
                <a:srgbClr val="000000"/>
              </a:solidFill>
              <a:latin typeface="Times New Roman" charset="0"/>
            </a:endParaRPr>
          </a:p>
        </p:txBody>
      </p:sp>
      <p:sp>
        <p:nvSpPr>
          <p:cNvPr id="91140" name="Text Box 2"/>
          <p:cNvSpPr txBox="1">
            <a:spLocks noChangeArrowheads="1"/>
          </p:cNvSpPr>
          <p:nvPr/>
        </p:nvSpPr>
        <p:spPr bwMode="auto">
          <a:xfrm>
            <a:off x="4143375" y="9015413"/>
            <a:ext cx="3044825" cy="4587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6488" tIns="48244" rIns="96488" bIns="48244" anchor="b"/>
          <a:lstStyle>
            <a:lvl1pPr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1pPr>
            <a:lvl2pPr marL="769938" indent="-295275"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2pPr>
            <a:lvl3pPr marL="1187450" indent="-239713"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3pPr>
            <a:lvl4pPr marL="1662113"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4pPr>
            <a:lvl5pPr marL="2136775"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9pPr>
          </a:lstStyle>
          <a:p>
            <a:pPr algn="r" eaLnBrk="1" hangingPunct="1">
              <a:buClrTx/>
              <a:buFontTx/>
              <a:buNone/>
              <a:defRPr/>
            </a:pPr>
            <a:fld id="{32918FCE-2E05-2546-8C6F-6EA2A78BE82F}" type="slidenum">
              <a:rPr lang="en-US" sz="2500" smtClean="0">
                <a:solidFill>
                  <a:srgbClr val="000000"/>
                </a:solidFill>
                <a:latin typeface="Times New Roman" charset="0"/>
              </a:rPr>
              <a:pPr algn="r" eaLnBrk="1" hangingPunct="1">
                <a:buClrTx/>
                <a:buFontTx/>
                <a:buNone/>
                <a:defRPr/>
              </a:pPr>
              <a:t>1</a:t>
            </a:fld>
            <a:endParaRPr lang="en-US" sz="2500" smtClean="0">
              <a:solidFill>
                <a:srgbClr val="000000"/>
              </a:solidFill>
              <a:latin typeface="Times New Roman" charset="0"/>
            </a:endParaRPr>
          </a:p>
        </p:txBody>
      </p:sp>
      <p:sp>
        <p:nvSpPr>
          <p:cNvPr id="91141" name="Text Box 3"/>
          <p:cNvSpPr txBox="1">
            <a:spLocks noChangeArrowheads="1"/>
          </p:cNvSpPr>
          <p:nvPr/>
        </p:nvSpPr>
        <p:spPr bwMode="auto">
          <a:xfrm>
            <a:off x="4143375" y="9028113"/>
            <a:ext cx="3070225" cy="4730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6488" tIns="48244" rIns="96488" bIns="48244" anchor="b"/>
          <a:lstStyle>
            <a:lvl1pPr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1pPr>
            <a:lvl2pPr marL="769938" indent="-295275"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2pPr>
            <a:lvl3pPr marL="1187450" indent="-239713"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3pPr>
            <a:lvl4pPr marL="1662113"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4pPr>
            <a:lvl5pPr marL="2136775"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9pPr>
          </a:lstStyle>
          <a:p>
            <a:pPr algn="r" eaLnBrk="1" hangingPunct="1">
              <a:buClrTx/>
              <a:buFontTx/>
              <a:buNone/>
              <a:defRPr/>
            </a:pPr>
            <a:fld id="{4B22C0BC-4959-1040-A9BA-2768B67ED790}" type="slidenum">
              <a:rPr lang="en-US" sz="2500" smtClean="0">
                <a:solidFill>
                  <a:srgbClr val="000000"/>
                </a:solidFill>
                <a:latin typeface="Times New Roman" charset="0"/>
              </a:rPr>
              <a:pPr algn="r" eaLnBrk="1" hangingPunct="1">
                <a:buClrTx/>
                <a:buFontTx/>
                <a:buNone/>
                <a:defRPr/>
              </a:pPr>
              <a:t>1</a:t>
            </a:fld>
            <a:endParaRPr lang="en-US" sz="2500" smtClean="0">
              <a:solidFill>
                <a:srgbClr val="000000"/>
              </a:solidFill>
              <a:latin typeface="Times New Roman" charset="0"/>
            </a:endParaRPr>
          </a:p>
        </p:txBody>
      </p:sp>
      <p:sp>
        <p:nvSpPr>
          <p:cNvPr id="91142" name="Text Box 4"/>
          <p:cNvSpPr txBox="1">
            <a:spLocks noChangeArrowheads="1"/>
          </p:cNvSpPr>
          <p:nvPr/>
        </p:nvSpPr>
        <p:spPr bwMode="auto">
          <a:xfrm>
            <a:off x="4143375" y="9029700"/>
            <a:ext cx="3071813" cy="4730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6488" tIns="48244" rIns="96488" bIns="48244" anchor="b"/>
          <a:lstStyle>
            <a:lvl1pPr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1pPr>
            <a:lvl2pPr marL="769938" indent="-295275"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2pPr>
            <a:lvl3pPr marL="1187450" indent="-239713"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3pPr>
            <a:lvl4pPr marL="1662113"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4pPr>
            <a:lvl5pPr marL="2136775"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9pPr>
          </a:lstStyle>
          <a:p>
            <a:pPr algn="r" eaLnBrk="1" hangingPunct="1">
              <a:buClrTx/>
              <a:buFontTx/>
              <a:buNone/>
              <a:defRPr/>
            </a:pPr>
            <a:fld id="{C7860452-D155-5144-B12C-B03AE0ECC13F}" type="slidenum">
              <a:rPr lang="en-US" sz="2500" smtClean="0">
                <a:solidFill>
                  <a:srgbClr val="000000"/>
                </a:solidFill>
                <a:latin typeface="Times New Roman" charset="0"/>
              </a:rPr>
              <a:pPr algn="r" eaLnBrk="1" hangingPunct="1">
                <a:buClrTx/>
                <a:buFontTx/>
                <a:buNone/>
                <a:defRPr/>
              </a:pPr>
              <a:t>1</a:t>
            </a:fld>
            <a:endParaRPr lang="en-US" sz="2500" smtClean="0">
              <a:solidFill>
                <a:srgbClr val="000000"/>
              </a:solidFill>
              <a:latin typeface="Times New Roman" charset="0"/>
            </a:endParaRPr>
          </a:p>
        </p:txBody>
      </p:sp>
      <p:sp>
        <p:nvSpPr>
          <p:cNvPr id="91143" name="Text Box 5"/>
          <p:cNvSpPr txBox="1">
            <a:spLocks noChangeArrowheads="1"/>
          </p:cNvSpPr>
          <p:nvPr/>
        </p:nvSpPr>
        <p:spPr bwMode="auto">
          <a:xfrm>
            <a:off x="4143375" y="9042400"/>
            <a:ext cx="3086100" cy="4730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6488" tIns="48244" rIns="96488" bIns="48244" anchor="b"/>
          <a:lstStyle>
            <a:lvl1pPr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1pPr>
            <a:lvl2pPr marL="769938" indent="-295275"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2pPr>
            <a:lvl3pPr marL="1187450" indent="-239713"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3pPr>
            <a:lvl4pPr marL="1662113"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4pPr>
            <a:lvl5pPr marL="2136775"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9pPr>
          </a:lstStyle>
          <a:p>
            <a:pPr algn="r" eaLnBrk="1" hangingPunct="1">
              <a:buClrTx/>
              <a:buFontTx/>
              <a:buNone/>
              <a:defRPr/>
            </a:pPr>
            <a:fld id="{6F838447-1232-1F49-BBFB-D672D038A94C}" type="slidenum">
              <a:rPr lang="en-US" sz="2500" smtClean="0">
                <a:solidFill>
                  <a:srgbClr val="000000"/>
                </a:solidFill>
                <a:latin typeface="Times New Roman" charset="0"/>
              </a:rPr>
              <a:pPr algn="r" eaLnBrk="1" hangingPunct="1">
                <a:buClrTx/>
                <a:buFontTx/>
                <a:buNone/>
                <a:defRPr/>
              </a:pPr>
              <a:t>1</a:t>
            </a:fld>
            <a:endParaRPr lang="en-US" sz="2500" smtClean="0">
              <a:solidFill>
                <a:srgbClr val="000000"/>
              </a:solidFill>
              <a:latin typeface="Times New Roman" charset="0"/>
            </a:endParaRPr>
          </a:p>
        </p:txBody>
      </p:sp>
      <p:sp>
        <p:nvSpPr>
          <p:cNvPr id="91144" name="Text Box 6"/>
          <p:cNvSpPr txBox="1">
            <a:spLocks noChangeArrowheads="1"/>
          </p:cNvSpPr>
          <p:nvPr/>
        </p:nvSpPr>
        <p:spPr bwMode="auto">
          <a:xfrm>
            <a:off x="4143375" y="9056688"/>
            <a:ext cx="3098800" cy="4714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6488" tIns="48244" rIns="96488" bIns="48244" anchor="b"/>
          <a:lstStyle>
            <a:lvl1pPr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1pPr>
            <a:lvl2pPr marL="769938" indent="-295275"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2pPr>
            <a:lvl3pPr marL="1187450" indent="-239713"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3pPr>
            <a:lvl4pPr marL="1662113"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4pPr>
            <a:lvl5pPr marL="2136775"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9pPr>
          </a:lstStyle>
          <a:p>
            <a:pPr algn="r" eaLnBrk="1" hangingPunct="1">
              <a:buClrTx/>
              <a:buFontTx/>
              <a:buNone/>
              <a:defRPr/>
            </a:pPr>
            <a:fld id="{7F2BB11E-7B46-2A42-80BF-B10697AE8757}" type="slidenum">
              <a:rPr lang="en-US" sz="2500" smtClean="0">
                <a:solidFill>
                  <a:srgbClr val="000000"/>
                </a:solidFill>
                <a:latin typeface="Times New Roman" charset="0"/>
              </a:rPr>
              <a:pPr algn="r" eaLnBrk="1" hangingPunct="1">
                <a:buClrTx/>
                <a:buFontTx/>
                <a:buNone/>
                <a:defRPr/>
              </a:pPr>
              <a:t>1</a:t>
            </a:fld>
            <a:endParaRPr lang="en-US" sz="2500" smtClean="0">
              <a:solidFill>
                <a:srgbClr val="000000"/>
              </a:solidFill>
              <a:latin typeface="Times New Roman" charset="0"/>
            </a:endParaRPr>
          </a:p>
        </p:txBody>
      </p:sp>
      <p:sp>
        <p:nvSpPr>
          <p:cNvPr id="91145" name="Text Box 7"/>
          <p:cNvSpPr txBox="1">
            <a:spLocks noChangeArrowheads="1"/>
          </p:cNvSpPr>
          <p:nvPr/>
        </p:nvSpPr>
        <p:spPr bwMode="auto">
          <a:xfrm>
            <a:off x="4143375" y="9067800"/>
            <a:ext cx="3109913" cy="4730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6488" tIns="48244" rIns="96488" bIns="48244" anchor="b"/>
          <a:lstStyle>
            <a:lvl1pPr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1pPr>
            <a:lvl2pPr marL="769938" indent="-295275"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2pPr>
            <a:lvl3pPr marL="1187450" indent="-239713"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3pPr>
            <a:lvl4pPr marL="1662113"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4pPr>
            <a:lvl5pPr marL="2136775"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9pPr>
          </a:lstStyle>
          <a:p>
            <a:pPr algn="r" eaLnBrk="1" hangingPunct="1">
              <a:buClrTx/>
              <a:buFontTx/>
              <a:buNone/>
              <a:defRPr/>
            </a:pPr>
            <a:fld id="{EDD0BB97-51D9-6044-A48D-37BFCF467AFF}" type="slidenum">
              <a:rPr lang="en-US" sz="2500" smtClean="0">
                <a:solidFill>
                  <a:srgbClr val="000000"/>
                </a:solidFill>
                <a:latin typeface="Times New Roman" charset="0"/>
              </a:rPr>
              <a:pPr algn="r" eaLnBrk="1" hangingPunct="1">
                <a:buClrTx/>
                <a:buFontTx/>
                <a:buNone/>
                <a:defRPr/>
              </a:pPr>
              <a:t>1</a:t>
            </a:fld>
            <a:endParaRPr lang="en-US" sz="2500" smtClean="0">
              <a:solidFill>
                <a:srgbClr val="000000"/>
              </a:solidFill>
              <a:latin typeface="Times New Roman" charset="0"/>
            </a:endParaRPr>
          </a:p>
        </p:txBody>
      </p:sp>
      <p:sp>
        <p:nvSpPr>
          <p:cNvPr id="91146" name="Text Box 8"/>
          <p:cNvSpPr txBox="1">
            <a:spLocks noChangeArrowheads="1"/>
          </p:cNvSpPr>
          <p:nvPr/>
        </p:nvSpPr>
        <p:spPr bwMode="auto">
          <a:xfrm>
            <a:off x="4143375" y="9074150"/>
            <a:ext cx="3117850" cy="4730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6488" tIns="48244" rIns="96488" bIns="48244" anchor="b"/>
          <a:lstStyle>
            <a:lvl1pPr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1pPr>
            <a:lvl2pPr marL="769938" indent="-295275"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2pPr>
            <a:lvl3pPr marL="1187450" indent="-239713"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3pPr>
            <a:lvl4pPr marL="1662113"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4pPr>
            <a:lvl5pPr marL="2136775"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9pPr>
          </a:lstStyle>
          <a:p>
            <a:pPr algn="r" eaLnBrk="1" hangingPunct="1">
              <a:buClrTx/>
              <a:buFontTx/>
              <a:buNone/>
              <a:defRPr/>
            </a:pPr>
            <a:fld id="{B6EA74C9-27F3-884E-A613-8B7219669125}" type="slidenum">
              <a:rPr lang="en-US" sz="2500" smtClean="0">
                <a:solidFill>
                  <a:srgbClr val="000000"/>
                </a:solidFill>
                <a:latin typeface="Times New Roman" charset="0"/>
              </a:rPr>
              <a:pPr algn="r" eaLnBrk="1" hangingPunct="1">
                <a:buClrTx/>
                <a:buFontTx/>
                <a:buNone/>
                <a:defRPr/>
              </a:pPr>
              <a:t>1</a:t>
            </a:fld>
            <a:endParaRPr lang="en-US" sz="2500" smtClean="0">
              <a:solidFill>
                <a:srgbClr val="000000"/>
              </a:solidFill>
              <a:latin typeface="Times New Roman" charset="0"/>
            </a:endParaRPr>
          </a:p>
        </p:txBody>
      </p:sp>
      <p:sp>
        <p:nvSpPr>
          <p:cNvPr id="91147" name="Text Box 9"/>
          <p:cNvSpPr txBox="1">
            <a:spLocks noChangeArrowheads="1"/>
          </p:cNvSpPr>
          <p:nvPr/>
        </p:nvSpPr>
        <p:spPr bwMode="auto">
          <a:xfrm>
            <a:off x="4143375" y="9120188"/>
            <a:ext cx="3165475" cy="47466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6488" tIns="48244" rIns="96488" bIns="48244" anchor="b"/>
          <a:lstStyle>
            <a:lvl1pPr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1pPr>
            <a:lvl2pPr marL="769938" indent="-295275"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2pPr>
            <a:lvl3pPr marL="1187450" indent="-239713"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3pPr>
            <a:lvl4pPr marL="1662113"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4pPr>
            <a:lvl5pPr marL="2136775"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9pPr>
          </a:lstStyle>
          <a:p>
            <a:pPr algn="r" eaLnBrk="1" hangingPunct="1">
              <a:buClrTx/>
              <a:buFontTx/>
              <a:buNone/>
              <a:defRPr/>
            </a:pPr>
            <a:fld id="{B80B226B-5E7F-9948-95AD-083CECDF6C42}" type="slidenum">
              <a:rPr lang="en-US" sz="2500" smtClean="0">
                <a:solidFill>
                  <a:srgbClr val="000000"/>
                </a:solidFill>
                <a:latin typeface="Times New Roman" charset="0"/>
              </a:rPr>
              <a:pPr algn="r" eaLnBrk="1" hangingPunct="1">
                <a:buClrTx/>
                <a:buFontTx/>
                <a:buNone/>
                <a:defRPr/>
              </a:pPr>
              <a:t>1</a:t>
            </a:fld>
            <a:endParaRPr lang="en-US" sz="2500" smtClean="0">
              <a:solidFill>
                <a:srgbClr val="000000"/>
              </a:solidFill>
              <a:latin typeface="Times New Roman" charset="0"/>
            </a:endParaRPr>
          </a:p>
        </p:txBody>
      </p:sp>
      <p:sp>
        <p:nvSpPr>
          <p:cNvPr id="91148" name="Text Box 10"/>
          <p:cNvSpPr txBox="1">
            <a:spLocks noChangeArrowheads="1"/>
          </p:cNvSpPr>
          <p:nvPr/>
        </p:nvSpPr>
        <p:spPr bwMode="auto">
          <a:xfrm>
            <a:off x="4143375" y="9120188"/>
            <a:ext cx="3170238" cy="4794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6488" tIns="48244" rIns="96488" bIns="48244" anchor="b"/>
          <a:lstStyle>
            <a:lvl1pPr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1pPr>
            <a:lvl2pPr marL="769938" indent="-295275"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2pPr>
            <a:lvl3pPr marL="1187450" indent="-239713"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3pPr>
            <a:lvl4pPr marL="1662113"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4pPr>
            <a:lvl5pPr marL="2136775" indent="-236538" defTabSz="474663" eaLnBrk="0" hangingPunc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5pPr>
            <a:lvl6pPr marL="25939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6pPr>
            <a:lvl7pPr marL="30511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7pPr>
            <a:lvl8pPr marL="35083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8pPr>
            <a:lvl9pPr marL="3965575" indent="-236538" defTabSz="474663" eaLnBrk="0" fontAlgn="base" hangingPunct="0">
              <a:spcBef>
                <a:spcPct val="0"/>
              </a:spcBef>
              <a:spcAft>
                <a:spcPct val="0"/>
              </a:spcAft>
              <a:buClr>
                <a:srgbClr val="000000"/>
              </a:buClr>
              <a:buSzPct val="100000"/>
              <a:buFont typeface="Times New Roman" charset="0"/>
              <a:tabLst>
                <a:tab pos="0" algn="l"/>
                <a:tab pos="474663" algn="l"/>
                <a:tab pos="947738" algn="l"/>
                <a:tab pos="1425575" algn="l"/>
                <a:tab pos="1900238" algn="l"/>
                <a:tab pos="2374900" algn="l"/>
                <a:tab pos="2849563" algn="l"/>
                <a:tab pos="3324225" algn="l"/>
                <a:tab pos="3800475" algn="l"/>
                <a:tab pos="4275138" algn="l"/>
                <a:tab pos="4749800" algn="l"/>
                <a:tab pos="5224463" algn="l"/>
                <a:tab pos="5699125" algn="l"/>
                <a:tab pos="6175375" algn="l"/>
                <a:tab pos="6650038" algn="l"/>
                <a:tab pos="7123113" algn="l"/>
                <a:tab pos="7599363" algn="l"/>
                <a:tab pos="8074025" algn="l"/>
                <a:tab pos="8550275" algn="l"/>
                <a:tab pos="9023350" algn="l"/>
                <a:tab pos="9499600" algn="l"/>
              </a:tabLst>
              <a:defRPr sz="1600">
                <a:solidFill>
                  <a:schemeClr val="bg1"/>
                </a:solidFill>
                <a:latin typeface="Calibri" charset="0"/>
                <a:ea typeface="ＭＳ Ｐゴシック" charset="0"/>
                <a:cs typeface="ＭＳ Ｐゴシック" charset="0"/>
              </a:defRPr>
            </a:lvl9pPr>
          </a:lstStyle>
          <a:p>
            <a:pPr algn="r" eaLnBrk="1" hangingPunct="1">
              <a:buClrTx/>
              <a:buFontTx/>
              <a:buNone/>
              <a:defRPr/>
            </a:pPr>
            <a:fld id="{171886CB-0280-734A-85A9-5672CB26711A}" type="slidenum">
              <a:rPr lang="en-US" sz="1300" smtClean="0">
                <a:solidFill>
                  <a:srgbClr val="000000"/>
                </a:solidFill>
                <a:latin typeface="Arial" charset="0"/>
                <a:ea typeface="宋体" charset="0"/>
                <a:cs typeface="宋体" charset="0"/>
              </a:rPr>
              <a:pPr algn="r" eaLnBrk="1" hangingPunct="1">
                <a:buClrTx/>
                <a:buFontTx/>
                <a:buNone/>
                <a:defRPr/>
              </a:pPr>
              <a:t>1</a:t>
            </a:fld>
            <a:endParaRPr lang="en-US" sz="1300" smtClean="0">
              <a:solidFill>
                <a:srgbClr val="000000"/>
              </a:solidFill>
              <a:latin typeface="Arial" charset="0"/>
              <a:ea typeface="宋体" charset="0"/>
              <a:cs typeface="宋体" charset="0"/>
            </a:endParaRPr>
          </a:p>
        </p:txBody>
      </p:sp>
      <p:sp>
        <p:nvSpPr>
          <p:cNvPr id="16397" name="Rectangle 11"/>
          <p:cNvSpPr>
            <a:spLocks noGrp="1" noRot="1" noChangeAspect="1" noChangeArrowheads="1" noTextEdit="1"/>
          </p:cNvSpPr>
          <p:nvPr>
            <p:ph type="sldImg"/>
          </p:nvPr>
        </p:nvSpPr>
        <p:spPr>
          <a:xfrm>
            <a:off x="1258888" y="720725"/>
            <a:ext cx="4800600" cy="3600450"/>
          </a:xfrm>
          <a:solidFill>
            <a:srgbClr val="FFFFFF"/>
          </a:solidFill>
          <a:extLst>
            <a:ext uri="{AF507438-7753-43e0-B8FC-AC1667EBCBE1}">
              <a14:hiddenEffects xmlns="" xmlns:a14="http://schemas.microsoft.com/office/drawing/2010/main">
                <a:effectLst>
                  <a:outerShdw dist="35921" dir="2700000" algn="ctr" rotWithShape="0">
                    <a:srgbClr val="808080"/>
                  </a:outerShdw>
                </a:effectLst>
              </a14:hiddenEffects>
            </a:ext>
          </a:extLst>
        </p:spPr>
      </p:sp>
      <p:sp>
        <p:nvSpPr>
          <p:cNvPr id="16398" name="Rectangle 12"/>
          <p:cNvSpPr>
            <a:spLocks noGrp="1" noChangeArrowheads="1"/>
          </p:cNvSpPr>
          <p:nvPr>
            <p:ph type="body" idx="1"/>
          </p:nvPr>
        </p:nvSpPr>
        <p:spPr>
          <a:xfrm>
            <a:off x="731838" y="4560888"/>
            <a:ext cx="5730875" cy="4198937"/>
          </a:xfrm>
          <a:noFill/>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kumimoji="0" lang="en-US">
              <a:latin typeface="Times New Roman" charset="0"/>
            </a:endParaRPr>
          </a:p>
        </p:txBody>
      </p:sp>
    </p:spTree>
    <p:extLst>
      <p:ext uri="{BB962C8B-B14F-4D97-AF65-F5344CB8AC3E}">
        <p14:creationId xmlns:p14="http://schemas.microsoft.com/office/powerpoint/2010/main" val="3437926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5"/>
          <p:cNvSpPr>
            <a:spLocks noGrp="1" noChangeArrowheads="1"/>
          </p:cNvSpPr>
          <p:nvPr>
            <p:ph type="sldNum" idx="10"/>
          </p:nvPr>
        </p:nvSpPr>
        <p:spPr>
          <a:ln/>
        </p:spPr>
        <p:txBody>
          <a:bodyPr/>
          <a:lstStyle>
            <a:lvl1pPr>
              <a:defRPr/>
            </a:lvl1pPr>
          </a:lstStyle>
          <a:p>
            <a:pPr>
              <a:defRPr/>
            </a:pPr>
            <a:fld id="{AE30069C-4F75-4143-AD5F-556499A94718}" type="slidenum">
              <a:rPr lang="en-US"/>
              <a:pPr>
                <a:defRPr/>
              </a:pPr>
              <a:t>‹#›</a:t>
            </a:fld>
            <a:endParaRPr lang="en-US"/>
          </a:p>
        </p:txBody>
      </p:sp>
    </p:spTree>
    <p:extLst>
      <p:ext uri="{BB962C8B-B14F-4D97-AF65-F5344CB8AC3E}">
        <p14:creationId xmlns:p14="http://schemas.microsoft.com/office/powerpoint/2010/main" val="4213430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Rectangle 5"/>
          <p:cNvSpPr>
            <a:spLocks noGrp="1" noChangeArrowheads="1"/>
          </p:cNvSpPr>
          <p:nvPr>
            <p:ph type="sldNum" idx="10"/>
          </p:nvPr>
        </p:nvSpPr>
        <p:spPr>
          <a:ln/>
        </p:spPr>
        <p:txBody>
          <a:bodyPr/>
          <a:lstStyle>
            <a:lvl1pPr>
              <a:defRPr/>
            </a:lvl1pPr>
          </a:lstStyle>
          <a:p>
            <a:pPr>
              <a:defRPr/>
            </a:pPr>
            <a:fld id="{1DA5213B-A792-B640-841F-CD5C2B9E0037}" type="slidenum">
              <a:rPr lang="en-US"/>
              <a:pPr>
                <a:defRPr/>
              </a:pPr>
              <a:t>‹#›</a:t>
            </a:fld>
            <a:endParaRPr lang="en-US"/>
          </a:p>
        </p:txBody>
      </p:sp>
    </p:spTree>
    <p:extLst>
      <p:ext uri="{BB962C8B-B14F-4D97-AF65-F5344CB8AC3E}">
        <p14:creationId xmlns:p14="http://schemas.microsoft.com/office/powerpoint/2010/main" val="3254643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04000" y="593725"/>
            <a:ext cx="2139950" cy="5635625"/>
          </a:xfrm>
        </p:spPr>
        <p:txBody>
          <a:bodyPr vert="eaVert"/>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a:xfrm>
            <a:off x="182563" y="593725"/>
            <a:ext cx="6269037" cy="5635625"/>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Rectangle 5"/>
          <p:cNvSpPr>
            <a:spLocks noGrp="1" noChangeArrowheads="1"/>
          </p:cNvSpPr>
          <p:nvPr>
            <p:ph type="sldNum" idx="10"/>
          </p:nvPr>
        </p:nvSpPr>
        <p:spPr>
          <a:ln/>
        </p:spPr>
        <p:txBody>
          <a:bodyPr/>
          <a:lstStyle>
            <a:lvl1pPr>
              <a:defRPr/>
            </a:lvl1pPr>
          </a:lstStyle>
          <a:p>
            <a:pPr>
              <a:defRPr/>
            </a:pPr>
            <a:fld id="{D7D99782-F3A1-974F-8C89-C42B9E5C3B52}" type="slidenum">
              <a:rPr lang="en-US"/>
              <a:pPr>
                <a:defRPr/>
              </a:pPr>
              <a:t>‹#›</a:t>
            </a:fld>
            <a:endParaRPr lang="en-US"/>
          </a:p>
        </p:txBody>
      </p:sp>
    </p:spTree>
    <p:extLst>
      <p:ext uri="{BB962C8B-B14F-4D97-AF65-F5344CB8AC3E}">
        <p14:creationId xmlns:p14="http://schemas.microsoft.com/office/powerpoint/2010/main" val="16077366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182563" y="593725"/>
            <a:ext cx="8561387" cy="376238"/>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182563" y="1255713"/>
            <a:ext cx="8561387" cy="4973637"/>
          </a:xfrm>
        </p:spPr>
        <p:txBody>
          <a:bodyPr/>
          <a:lstStyle/>
          <a:p>
            <a:pPr lvl="0"/>
            <a:endParaRPr lang="zh-CN" altLang="en-US" noProof="0" smtClean="0"/>
          </a:p>
        </p:txBody>
      </p:sp>
      <p:sp>
        <p:nvSpPr>
          <p:cNvPr id="4" name="Rectangle 5"/>
          <p:cNvSpPr>
            <a:spLocks noGrp="1" noChangeArrowheads="1"/>
          </p:cNvSpPr>
          <p:nvPr>
            <p:ph type="sldNum" idx="10"/>
          </p:nvPr>
        </p:nvSpPr>
        <p:spPr>
          <a:ln/>
        </p:spPr>
        <p:txBody>
          <a:bodyPr/>
          <a:lstStyle>
            <a:lvl1pPr>
              <a:defRPr/>
            </a:lvl1pPr>
          </a:lstStyle>
          <a:p>
            <a:pPr>
              <a:defRPr/>
            </a:pPr>
            <a:fld id="{A9715A26-2917-9140-B9CA-09421C4C3F58}" type="slidenum">
              <a:rPr lang="en-US"/>
              <a:pPr>
                <a:defRPr/>
              </a:pPr>
              <a:t>‹#›</a:t>
            </a:fld>
            <a:endParaRPr lang="en-US"/>
          </a:p>
        </p:txBody>
      </p:sp>
    </p:spTree>
    <p:extLst>
      <p:ext uri="{BB962C8B-B14F-4D97-AF65-F5344CB8AC3E}">
        <p14:creationId xmlns:p14="http://schemas.microsoft.com/office/powerpoint/2010/main" val="85953092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Rectangle 5"/>
          <p:cNvSpPr>
            <a:spLocks noGrp="1" noChangeArrowheads="1"/>
          </p:cNvSpPr>
          <p:nvPr>
            <p:ph type="sldNum" idx="10"/>
          </p:nvPr>
        </p:nvSpPr>
        <p:spPr>
          <a:ln/>
        </p:spPr>
        <p:txBody>
          <a:bodyPr/>
          <a:lstStyle>
            <a:lvl1pPr>
              <a:defRPr/>
            </a:lvl1pPr>
          </a:lstStyle>
          <a:p>
            <a:pPr>
              <a:defRPr/>
            </a:pPr>
            <a:fld id="{162B5DA0-96F0-F949-9D00-08D1B98B1C7A}" type="slidenum">
              <a:rPr lang="en-US"/>
              <a:pPr>
                <a:defRPr/>
              </a:pPr>
              <a:t>‹#›</a:t>
            </a:fld>
            <a:endParaRPr lang="en-US"/>
          </a:p>
        </p:txBody>
      </p:sp>
    </p:spTree>
    <p:extLst>
      <p:ext uri="{BB962C8B-B14F-4D97-AF65-F5344CB8AC3E}">
        <p14:creationId xmlns:p14="http://schemas.microsoft.com/office/powerpoint/2010/main" val="3096246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5"/>
          <p:cNvSpPr>
            <a:spLocks noGrp="1" noChangeArrowheads="1"/>
          </p:cNvSpPr>
          <p:nvPr>
            <p:ph type="sldNum" idx="10"/>
          </p:nvPr>
        </p:nvSpPr>
        <p:spPr>
          <a:ln/>
        </p:spPr>
        <p:txBody>
          <a:bodyPr/>
          <a:lstStyle>
            <a:lvl1pPr>
              <a:defRPr/>
            </a:lvl1pPr>
          </a:lstStyle>
          <a:p>
            <a:pPr>
              <a:defRPr/>
            </a:pPr>
            <a:fld id="{FAA076B0-6157-444E-8C18-04F5FF4671E5}" type="slidenum">
              <a:rPr lang="en-US"/>
              <a:pPr>
                <a:defRPr/>
              </a:pPr>
              <a:t>‹#›</a:t>
            </a:fld>
            <a:endParaRPr lang="en-US"/>
          </a:p>
        </p:txBody>
      </p:sp>
    </p:spTree>
    <p:extLst>
      <p:ext uri="{BB962C8B-B14F-4D97-AF65-F5344CB8AC3E}">
        <p14:creationId xmlns:p14="http://schemas.microsoft.com/office/powerpoint/2010/main" val="33106622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82563" y="1255713"/>
            <a:ext cx="4203700" cy="49736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内容占位符 3"/>
          <p:cNvSpPr>
            <a:spLocks noGrp="1"/>
          </p:cNvSpPr>
          <p:nvPr>
            <p:ph sz="half" idx="2"/>
          </p:nvPr>
        </p:nvSpPr>
        <p:spPr>
          <a:xfrm>
            <a:off x="4538663" y="1255713"/>
            <a:ext cx="4205287" cy="49736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Rectangle 5"/>
          <p:cNvSpPr>
            <a:spLocks noGrp="1" noChangeArrowheads="1"/>
          </p:cNvSpPr>
          <p:nvPr>
            <p:ph type="sldNum" idx="10"/>
          </p:nvPr>
        </p:nvSpPr>
        <p:spPr>
          <a:ln/>
        </p:spPr>
        <p:txBody>
          <a:bodyPr/>
          <a:lstStyle>
            <a:lvl1pPr>
              <a:defRPr/>
            </a:lvl1pPr>
          </a:lstStyle>
          <a:p>
            <a:pPr>
              <a:defRPr/>
            </a:pPr>
            <a:fld id="{3E7466F7-7C64-0D4B-866A-02103CB7ECC9}" type="slidenum">
              <a:rPr lang="en-US"/>
              <a:pPr>
                <a:defRPr/>
              </a:pPr>
              <a:t>‹#›</a:t>
            </a:fld>
            <a:endParaRPr lang="en-US"/>
          </a:p>
        </p:txBody>
      </p:sp>
    </p:spTree>
    <p:extLst>
      <p:ext uri="{BB962C8B-B14F-4D97-AF65-F5344CB8AC3E}">
        <p14:creationId xmlns:p14="http://schemas.microsoft.com/office/powerpoint/2010/main" val="4275992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7" name="Rectangle 5"/>
          <p:cNvSpPr>
            <a:spLocks noGrp="1" noChangeArrowheads="1"/>
          </p:cNvSpPr>
          <p:nvPr>
            <p:ph type="sldNum" idx="10"/>
          </p:nvPr>
        </p:nvSpPr>
        <p:spPr>
          <a:ln/>
        </p:spPr>
        <p:txBody>
          <a:bodyPr/>
          <a:lstStyle>
            <a:lvl1pPr>
              <a:defRPr/>
            </a:lvl1pPr>
          </a:lstStyle>
          <a:p>
            <a:pPr>
              <a:defRPr/>
            </a:pPr>
            <a:fld id="{AB7391D3-8CF7-EE4A-BC93-73F7BA6E71C5}" type="slidenum">
              <a:rPr lang="en-US"/>
              <a:pPr>
                <a:defRPr/>
              </a:pPr>
              <a:t>‹#›</a:t>
            </a:fld>
            <a:endParaRPr lang="en-US"/>
          </a:p>
        </p:txBody>
      </p:sp>
    </p:spTree>
    <p:extLst>
      <p:ext uri="{BB962C8B-B14F-4D97-AF65-F5344CB8AC3E}">
        <p14:creationId xmlns:p14="http://schemas.microsoft.com/office/powerpoint/2010/main" val="3012649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5"/>
          <p:cNvSpPr>
            <a:spLocks noGrp="1" noChangeArrowheads="1"/>
          </p:cNvSpPr>
          <p:nvPr>
            <p:ph type="sldNum" idx="10"/>
          </p:nvPr>
        </p:nvSpPr>
        <p:spPr>
          <a:ln/>
        </p:spPr>
        <p:txBody>
          <a:bodyPr/>
          <a:lstStyle>
            <a:lvl1pPr>
              <a:defRPr/>
            </a:lvl1pPr>
          </a:lstStyle>
          <a:p>
            <a:pPr>
              <a:defRPr/>
            </a:pPr>
            <a:fld id="{88AAB1D3-0A95-684F-9CF5-CD8BF108BB3E}" type="slidenum">
              <a:rPr lang="en-US"/>
              <a:pPr>
                <a:defRPr/>
              </a:pPr>
              <a:t>‹#›</a:t>
            </a:fld>
            <a:endParaRPr lang="en-US"/>
          </a:p>
        </p:txBody>
      </p:sp>
    </p:spTree>
    <p:extLst>
      <p:ext uri="{BB962C8B-B14F-4D97-AF65-F5344CB8AC3E}">
        <p14:creationId xmlns:p14="http://schemas.microsoft.com/office/powerpoint/2010/main" val="1080824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5"/>
          <p:cNvSpPr>
            <a:spLocks noGrp="1" noChangeArrowheads="1"/>
          </p:cNvSpPr>
          <p:nvPr>
            <p:ph type="sldNum" idx="10"/>
          </p:nvPr>
        </p:nvSpPr>
        <p:spPr>
          <a:ln/>
        </p:spPr>
        <p:txBody>
          <a:bodyPr/>
          <a:lstStyle>
            <a:lvl1pPr>
              <a:defRPr/>
            </a:lvl1pPr>
          </a:lstStyle>
          <a:p>
            <a:pPr>
              <a:defRPr/>
            </a:pPr>
            <a:fld id="{66B1D9EC-B21D-E040-82C1-62889E1ED2E0}" type="slidenum">
              <a:rPr lang="en-US"/>
              <a:pPr>
                <a:defRPr/>
              </a:pPr>
              <a:t>‹#›</a:t>
            </a:fld>
            <a:endParaRPr lang="en-US"/>
          </a:p>
        </p:txBody>
      </p:sp>
    </p:spTree>
    <p:extLst>
      <p:ext uri="{BB962C8B-B14F-4D97-AF65-F5344CB8AC3E}">
        <p14:creationId xmlns:p14="http://schemas.microsoft.com/office/powerpoint/2010/main" val="108815882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5"/>
          <p:cNvSpPr>
            <a:spLocks noGrp="1" noChangeArrowheads="1"/>
          </p:cNvSpPr>
          <p:nvPr>
            <p:ph type="sldNum" idx="10"/>
          </p:nvPr>
        </p:nvSpPr>
        <p:spPr>
          <a:ln/>
        </p:spPr>
        <p:txBody>
          <a:bodyPr/>
          <a:lstStyle>
            <a:lvl1pPr>
              <a:defRPr/>
            </a:lvl1pPr>
          </a:lstStyle>
          <a:p>
            <a:pPr>
              <a:defRPr/>
            </a:pPr>
            <a:fld id="{2F5D44C9-F9C5-6545-8791-EEDC71371D12}" type="slidenum">
              <a:rPr lang="en-US"/>
              <a:pPr>
                <a:defRPr/>
              </a:pPr>
              <a:t>‹#›</a:t>
            </a:fld>
            <a:endParaRPr lang="en-US"/>
          </a:p>
        </p:txBody>
      </p:sp>
    </p:spTree>
    <p:extLst>
      <p:ext uri="{BB962C8B-B14F-4D97-AF65-F5344CB8AC3E}">
        <p14:creationId xmlns:p14="http://schemas.microsoft.com/office/powerpoint/2010/main" val="12386267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5"/>
          <p:cNvSpPr>
            <a:spLocks noGrp="1" noChangeArrowheads="1"/>
          </p:cNvSpPr>
          <p:nvPr>
            <p:ph type="sldNum" idx="10"/>
          </p:nvPr>
        </p:nvSpPr>
        <p:spPr>
          <a:ln/>
        </p:spPr>
        <p:txBody>
          <a:bodyPr/>
          <a:lstStyle>
            <a:lvl1pPr>
              <a:defRPr/>
            </a:lvl1pPr>
          </a:lstStyle>
          <a:p>
            <a:pPr>
              <a:defRPr/>
            </a:pPr>
            <a:fld id="{A848587E-2FF5-0A4D-A078-79ACD24BEE2E}" type="slidenum">
              <a:rPr lang="en-US"/>
              <a:pPr>
                <a:defRPr/>
              </a:pPr>
              <a:t>‹#›</a:t>
            </a:fld>
            <a:endParaRPr lang="en-US"/>
          </a:p>
        </p:txBody>
      </p:sp>
    </p:spTree>
    <p:extLst>
      <p:ext uri="{BB962C8B-B14F-4D97-AF65-F5344CB8AC3E}">
        <p14:creationId xmlns:p14="http://schemas.microsoft.com/office/powerpoint/2010/main" val="150526010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9922" name="Rectangle 1"/>
          <p:cNvSpPr>
            <a:spLocks noGrp="1" noChangeArrowheads="1"/>
          </p:cNvSpPr>
          <p:nvPr>
            <p:ph type="title"/>
          </p:nvPr>
        </p:nvSpPr>
        <p:spPr bwMode="auto">
          <a:xfrm>
            <a:off x="182563" y="593725"/>
            <a:ext cx="8561387" cy="376238"/>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0000" tIns="46800" rIns="90000" bIns="46800" numCol="1" anchor="t" anchorCtr="0" compatLnSpc="1">
            <a:prstTxWarp prst="textNoShape">
              <a:avLst/>
            </a:prstTxWarp>
          </a:bodyPr>
          <a:lstStyle/>
          <a:p>
            <a:pPr lvl="0"/>
            <a:r>
              <a:rPr lang="en-GB"/>
              <a:t>Click to edit the title text format</a:t>
            </a:r>
          </a:p>
        </p:txBody>
      </p:sp>
      <p:sp>
        <p:nvSpPr>
          <p:cNvPr id="209923" name="Rectangle 2"/>
          <p:cNvSpPr>
            <a:spLocks noGrp="1" noChangeArrowheads="1"/>
          </p:cNvSpPr>
          <p:nvPr>
            <p:ph type="body" idx="1"/>
          </p:nvPr>
        </p:nvSpPr>
        <p:spPr bwMode="auto">
          <a:xfrm>
            <a:off x="182563" y="1255713"/>
            <a:ext cx="8561387" cy="4973637"/>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209924" name="Line 3"/>
          <p:cNvSpPr>
            <a:spLocks noChangeShapeType="1"/>
          </p:cNvSpPr>
          <p:nvPr/>
        </p:nvSpPr>
        <p:spPr bwMode="auto">
          <a:xfrm>
            <a:off x="228600" y="549275"/>
            <a:ext cx="8594725" cy="1588"/>
          </a:xfrm>
          <a:prstGeom prst="line">
            <a:avLst/>
          </a:prstGeom>
          <a:noFill/>
          <a:ln w="9360" cap="sq">
            <a:solidFill>
              <a:srgbClr val="000000"/>
            </a:solidFill>
            <a:miter lim="800000"/>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zh-CN" altLang="en-US"/>
          </a:p>
        </p:txBody>
      </p:sp>
      <p:sp>
        <p:nvSpPr>
          <p:cNvPr id="1029" name="Rectangle 4"/>
          <p:cNvSpPr>
            <a:spLocks noChangeArrowheads="1"/>
          </p:cNvSpPr>
          <p:nvPr/>
        </p:nvSpPr>
        <p:spPr bwMode="auto">
          <a:xfrm>
            <a:off x="6324600" y="6577013"/>
            <a:ext cx="2636838" cy="2809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92160" tIns="46080" rIns="92160" bIns="46080"/>
          <a:lstStyle/>
          <a:p>
            <a:pPr algn="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zh-CN" sz="1000" b="1" dirty="0">
                <a:solidFill>
                  <a:srgbClr val="000000"/>
                </a:solidFill>
                <a:latin typeface="Arial" charset="0"/>
                <a:ea typeface="宋体" charset="0"/>
                <a:cs typeface="宋体" charset="0"/>
              </a:rPr>
              <a:t>© </a:t>
            </a:r>
            <a:r>
              <a:rPr lang="en-US" altLang="zh-CN" sz="1000" b="1" dirty="0" smtClean="0">
                <a:solidFill>
                  <a:srgbClr val="000000"/>
                </a:solidFill>
                <a:latin typeface="Arial" charset="0"/>
                <a:ea typeface="宋体" charset="0"/>
                <a:cs typeface="宋体" charset="0"/>
              </a:rPr>
              <a:t>2015 </a:t>
            </a:r>
            <a:r>
              <a:rPr lang="en-US" altLang="zh-CN" sz="1000" b="1" dirty="0">
                <a:solidFill>
                  <a:srgbClr val="000000"/>
                </a:solidFill>
                <a:latin typeface="Arial" charset="0"/>
                <a:ea typeface="宋体" charset="0"/>
                <a:cs typeface="宋体" charset="0"/>
              </a:rPr>
              <a:t>CY Lin, Columbia University</a:t>
            </a:r>
          </a:p>
        </p:txBody>
      </p:sp>
      <p:sp>
        <p:nvSpPr>
          <p:cNvPr id="2" name="Rectangle 5"/>
          <p:cNvSpPr>
            <a:spLocks noGrp="1" noChangeArrowheads="1"/>
          </p:cNvSpPr>
          <p:nvPr>
            <p:ph type="sldNum"/>
          </p:nvPr>
        </p:nvSpPr>
        <p:spPr bwMode="auto">
          <a:xfrm>
            <a:off x="304800" y="6488113"/>
            <a:ext cx="1282700" cy="369887"/>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2160" tIns="46080" rIns="92160" bIns="46080" numCol="1" anchor="t" anchorCtr="0" compatLnSpc="1">
            <a:prstTxWarp prst="textNoShape">
              <a:avLst/>
            </a:prstTxWarp>
          </a:bodyPr>
          <a:lstStyle>
            <a:lvl1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tx1"/>
                </a:solidFill>
              </a:defRPr>
            </a:lvl1pPr>
          </a:lstStyle>
          <a:p>
            <a:pPr>
              <a:defRPr/>
            </a:pPr>
            <a:fld id="{D6E30DA3-97BC-DB48-BC1B-0EDB340C4FF4}" type="slidenum">
              <a:rPr lang="en-US"/>
              <a:pPr>
                <a:defRPr/>
              </a:pPr>
              <a:t>‹#›</a:t>
            </a:fld>
            <a:endParaRPr lang="en-US"/>
          </a:p>
        </p:txBody>
      </p:sp>
      <p:sp>
        <p:nvSpPr>
          <p:cNvPr id="209927" name="Text Box 6"/>
          <p:cNvSpPr txBox="1">
            <a:spLocks noChangeArrowheads="1"/>
          </p:cNvSpPr>
          <p:nvPr/>
        </p:nvSpPr>
        <p:spPr bwMode="auto">
          <a:xfrm>
            <a:off x="533400" y="6581775"/>
            <a:ext cx="1000125" cy="2762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600"/>
          </a:p>
        </p:txBody>
      </p:sp>
      <p:sp>
        <p:nvSpPr>
          <p:cNvPr id="209929" name="Text Box 8"/>
          <p:cNvSpPr txBox="1">
            <a:spLocks noChangeArrowheads="1"/>
          </p:cNvSpPr>
          <p:nvPr/>
        </p:nvSpPr>
        <p:spPr bwMode="auto">
          <a:xfrm>
            <a:off x="6824663" y="241300"/>
            <a:ext cx="184150" cy="27463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600"/>
          </a:p>
        </p:txBody>
      </p:sp>
      <p:sp>
        <p:nvSpPr>
          <p:cNvPr id="1033" name="Text Box 9"/>
          <p:cNvSpPr txBox="1">
            <a:spLocks noChangeArrowheads="1"/>
          </p:cNvSpPr>
          <p:nvPr/>
        </p:nvSpPr>
        <p:spPr bwMode="auto">
          <a:xfrm>
            <a:off x="3726428" y="6613525"/>
            <a:ext cx="1683772" cy="24840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1pPr>
            <a:lvl2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2pPr>
            <a:lvl3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3pPr>
            <a:lvl4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4pPr>
            <a:lvl5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5pPr>
            <a:lvl6pPr marL="2514600" indent="-2286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6pPr>
            <a:lvl7pPr marL="2971800" indent="-2286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7pPr>
            <a:lvl8pPr marL="3429000" indent="-2286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8pPr>
            <a:lvl9pPr marL="3886200" indent="-2286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9pPr>
          </a:lstStyle>
          <a:p>
            <a:pPr eaLnBrk="1" hangingPunct="1">
              <a:buClrTx/>
              <a:buFontTx/>
              <a:buNone/>
              <a:defRPr/>
            </a:pPr>
            <a:r>
              <a:rPr lang="en-US" sz="1000" dirty="0" smtClean="0">
                <a:solidFill>
                  <a:srgbClr val="000000"/>
                </a:solidFill>
                <a:latin typeface="Arial" charset="0"/>
              </a:rPr>
              <a:t>E6893 Big Data Analytics</a:t>
            </a:r>
          </a:p>
        </p:txBody>
      </p:sp>
      <p:pic>
        <p:nvPicPr>
          <p:cNvPr id="209931" name="Picture 11"/>
          <p:cNvPicPr>
            <a:picLocks noChangeAspect="1" noChangeArrowheads="1"/>
          </p:cNvPicPr>
          <p:nvPr/>
        </p:nvPicPr>
        <p:blipFill>
          <a:blip r:embed="rId14" cstate="email">
            <a:extLst>
              <a:ext uri="{28A0092B-C50C-407E-A947-70E740481C1C}">
                <a14:useLocalDpi xmlns:a14="http://schemas.microsoft.com/office/drawing/2010/main" val="0"/>
              </a:ext>
            </a:extLst>
          </a:blip>
          <a:srcRect/>
          <a:stretch>
            <a:fillRect/>
          </a:stretch>
        </p:blipFill>
        <p:spPr bwMode="auto">
          <a:xfrm>
            <a:off x="8229600" y="85725"/>
            <a:ext cx="533400" cy="430213"/>
          </a:xfrm>
          <a:prstGeom prst="rect">
            <a:avLst/>
          </a:prstGeom>
          <a:noFill/>
          <a:ln>
            <a:noFill/>
          </a:ln>
          <a:effectLst/>
          <a:extLst>
            <a:ext uri="{909E8E84-426E-40dd-AFC4-6F175D3DCCD1}">
              <a14:hiddenFill xmlns="" xmlns:a14="http://schemas.microsoft.com/office/drawing/2010/main">
                <a:blipFill dpi="0" rotWithShape="0">
                  <a:blip/>
                  <a:srcRect/>
                  <a:stretch>
                    <a:fillRect/>
                  </a:stretch>
                </a:blip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Lst>
  <p:timing>
    <p:tnLst>
      <p:par>
        <p:cTn id="1" dur="indefinite" restart="never" nodeType="tmRoot"/>
      </p:par>
    </p:tnLst>
  </p:timing>
  <p:hf hdr="0" ftr="0" dt="0"/>
  <p:txStyles>
    <p:titleStyle>
      <a:lvl1pPr algn="l" defTabSz="457200" rtl="0" fontAlgn="base">
        <a:lnSpc>
          <a:spcPct val="90000"/>
        </a:lnSpc>
        <a:spcBef>
          <a:spcPct val="0"/>
        </a:spcBef>
        <a:spcAft>
          <a:spcPct val="0"/>
        </a:spcAft>
        <a:buClr>
          <a:srgbClr val="000000"/>
        </a:buClr>
        <a:buSzPct val="100000"/>
        <a:buFont typeface="Times New Roman" charset="0"/>
        <a:defRPr sz="2200" b="1">
          <a:solidFill>
            <a:srgbClr val="7889FB"/>
          </a:solidFill>
          <a:latin typeface="+mj-lt"/>
          <a:ea typeface="宋体" charset="0"/>
          <a:cs typeface="+mj-cs"/>
        </a:defRPr>
      </a:lvl1pPr>
      <a:lvl2pPr algn="l" defTabSz="457200" rtl="0" fontAlgn="base">
        <a:lnSpc>
          <a:spcPct val="90000"/>
        </a:lnSpc>
        <a:spcBef>
          <a:spcPct val="0"/>
        </a:spcBef>
        <a:spcAft>
          <a:spcPct val="0"/>
        </a:spcAft>
        <a:buClr>
          <a:srgbClr val="000000"/>
        </a:buClr>
        <a:buSzPct val="100000"/>
        <a:buFont typeface="Times New Roman" charset="0"/>
        <a:defRPr sz="2200" b="1">
          <a:solidFill>
            <a:srgbClr val="7889FB"/>
          </a:solidFill>
          <a:latin typeface="Arial" charset="0"/>
          <a:ea typeface="宋体" charset="0"/>
          <a:cs typeface="Arial" charset="0"/>
        </a:defRPr>
      </a:lvl2pPr>
      <a:lvl3pPr algn="l" defTabSz="457200" rtl="0" fontAlgn="base">
        <a:lnSpc>
          <a:spcPct val="90000"/>
        </a:lnSpc>
        <a:spcBef>
          <a:spcPct val="0"/>
        </a:spcBef>
        <a:spcAft>
          <a:spcPct val="0"/>
        </a:spcAft>
        <a:buClr>
          <a:srgbClr val="000000"/>
        </a:buClr>
        <a:buSzPct val="100000"/>
        <a:buFont typeface="Times New Roman" charset="0"/>
        <a:defRPr sz="2200" b="1">
          <a:solidFill>
            <a:srgbClr val="7889FB"/>
          </a:solidFill>
          <a:latin typeface="Arial" charset="0"/>
          <a:ea typeface="宋体" charset="0"/>
          <a:cs typeface="Arial" charset="0"/>
        </a:defRPr>
      </a:lvl3pPr>
      <a:lvl4pPr algn="l" defTabSz="457200" rtl="0" fontAlgn="base">
        <a:lnSpc>
          <a:spcPct val="90000"/>
        </a:lnSpc>
        <a:spcBef>
          <a:spcPct val="0"/>
        </a:spcBef>
        <a:spcAft>
          <a:spcPct val="0"/>
        </a:spcAft>
        <a:buClr>
          <a:srgbClr val="000000"/>
        </a:buClr>
        <a:buSzPct val="100000"/>
        <a:buFont typeface="Times New Roman" charset="0"/>
        <a:defRPr sz="2200" b="1">
          <a:solidFill>
            <a:srgbClr val="7889FB"/>
          </a:solidFill>
          <a:latin typeface="Arial" charset="0"/>
          <a:ea typeface="宋体" charset="0"/>
          <a:cs typeface="Arial" charset="0"/>
        </a:defRPr>
      </a:lvl4pPr>
      <a:lvl5pPr algn="l" defTabSz="457200" rtl="0" fontAlgn="base">
        <a:lnSpc>
          <a:spcPct val="90000"/>
        </a:lnSpc>
        <a:spcBef>
          <a:spcPct val="0"/>
        </a:spcBef>
        <a:spcAft>
          <a:spcPct val="0"/>
        </a:spcAft>
        <a:buClr>
          <a:srgbClr val="000000"/>
        </a:buClr>
        <a:buSzPct val="100000"/>
        <a:buFont typeface="Times New Roman" charset="0"/>
        <a:defRPr sz="2200" b="1">
          <a:solidFill>
            <a:srgbClr val="7889FB"/>
          </a:solidFill>
          <a:latin typeface="Arial" charset="0"/>
          <a:ea typeface="宋体" charset="0"/>
          <a:cs typeface="Arial" charset="0"/>
        </a:defRPr>
      </a:lvl5pPr>
      <a:lvl6pPr marL="457200" algn="l" defTabSz="457200" rtl="0" fontAlgn="base">
        <a:lnSpc>
          <a:spcPct val="90000"/>
        </a:lnSpc>
        <a:spcBef>
          <a:spcPct val="0"/>
        </a:spcBef>
        <a:spcAft>
          <a:spcPct val="0"/>
        </a:spcAft>
        <a:buClr>
          <a:srgbClr val="000000"/>
        </a:buClr>
        <a:buSzPct val="100000"/>
        <a:buFont typeface="Times New Roman" charset="0"/>
        <a:defRPr sz="2200" b="1">
          <a:solidFill>
            <a:srgbClr val="7889FB"/>
          </a:solidFill>
          <a:latin typeface="Arial" charset="0"/>
          <a:ea typeface="ＭＳ Ｐゴシック" charset="0"/>
          <a:cs typeface="Arial" charset="0"/>
        </a:defRPr>
      </a:lvl6pPr>
      <a:lvl7pPr marL="914400" algn="l" defTabSz="457200" rtl="0" fontAlgn="base">
        <a:lnSpc>
          <a:spcPct val="90000"/>
        </a:lnSpc>
        <a:spcBef>
          <a:spcPct val="0"/>
        </a:spcBef>
        <a:spcAft>
          <a:spcPct val="0"/>
        </a:spcAft>
        <a:buClr>
          <a:srgbClr val="000000"/>
        </a:buClr>
        <a:buSzPct val="100000"/>
        <a:buFont typeface="Times New Roman" charset="0"/>
        <a:defRPr sz="2200" b="1">
          <a:solidFill>
            <a:srgbClr val="7889FB"/>
          </a:solidFill>
          <a:latin typeface="Arial" charset="0"/>
          <a:ea typeface="ＭＳ Ｐゴシック" charset="0"/>
          <a:cs typeface="Arial" charset="0"/>
        </a:defRPr>
      </a:lvl7pPr>
      <a:lvl8pPr marL="1371600" algn="l" defTabSz="457200" rtl="0" fontAlgn="base">
        <a:lnSpc>
          <a:spcPct val="90000"/>
        </a:lnSpc>
        <a:spcBef>
          <a:spcPct val="0"/>
        </a:spcBef>
        <a:spcAft>
          <a:spcPct val="0"/>
        </a:spcAft>
        <a:buClr>
          <a:srgbClr val="000000"/>
        </a:buClr>
        <a:buSzPct val="100000"/>
        <a:buFont typeface="Times New Roman" charset="0"/>
        <a:defRPr sz="2200" b="1">
          <a:solidFill>
            <a:srgbClr val="7889FB"/>
          </a:solidFill>
          <a:latin typeface="Arial" charset="0"/>
          <a:ea typeface="ＭＳ Ｐゴシック" charset="0"/>
          <a:cs typeface="Arial" charset="0"/>
        </a:defRPr>
      </a:lvl8pPr>
      <a:lvl9pPr marL="1828800" algn="l" defTabSz="457200" rtl="0" fontAlgn="base">
        <a:lnSpc>
          <a:spcPct val="90000"/>
        </a:lnSpc>
        <a:spcBef>
          <a:spcPct val="0"/>
        </a:spcBef>
        <a:spcAft>
          <a:spcPct val="0"/>
        </a:spcAft>
        <a:buClr>
          <a:srgbClr val="000000"/>
        </a:buClr>
        <a:buSzPct val="100000"/>
        <a:buFont typeface="Times New Roman" charset="0"/>
        <a:defRPr sz="2200" b="1">
          <a:solidFill>
            <a:srgbClr val="7889FB"/>
          </a:solidFill>
          <a:latin typeface="Arial" charset="0"/>
          <a:ea typeface="ＭＳ Ｐゴシック" charset="0"/>
          <a:cs typeface="Arial" charset="0"/>
        </a:defRPr>
      </a:lvl9pPr>
    </p:titleStyle>
    <p:bodyStyle>
      <a:lvl1pPr marL="342900" indent="-342900" algn="l" defTabSz="457200" rtl="0" fontAlgn="base">
        <a:spcBef>
          <a:spcPts val="400"/>
        </a:spcBef>
        <a:spcAft>
          <a:spcPct val="0"/>
        </a:spcAft>
        <a:buClr>
          <a:srgbClr val="000000"/>
        </a:buClr>
        <a:buSzPct val="100000"/>
        <a:buFont typeface="Times New Roman" charset="0"/>
        <a:defRPr kumimoji="1" sz="1600">
          <a:solidFill>
            <a:srgbClr val="000000"/>
          </a:solidFill>
          <a:latin typeface="+mn-lt"/>
          <a:ea typeface="宋体" charset="0"/>
          <a:cs typeface="+mn-cs"/>
        </a:defRPr>
      </a:lvl1pPr>
      <a:lvl2pPr marL="742950" indent="-285750" algn="l" defTabSz="457200" rtl="0" fontAlgn="base">
        <a:spcBef>
          <a:spcPts val="400"/>
        </a:spcBef>
        <a:spcAft>
          <a:spcPct val="0"/>
        </a:spcAft>
        <a:buClr>
          <a:srgbClr val="000000"/>
        </a:buClr>
        <a:buSzPct val="100000"/>
        <a:buFont typeface="Times New Roman" charset="0"/>
        <a:defRPr kumimoji="1" sz="1600">
          <a:solidFill>
            <a:srgbClr val="000000"/>
          </a:solidFill>
          <a:latin typeface="+mn-lt"/>
          <a:ea typeface="Arial" charset="0"/>
          <a:cs typeface="+mn-cs"/>
        </a:defRPr>
      </a:lvl2pPr>
      <a:lvl3pPr marL="1143000" indent="-228600" algn="l" defTabSz="457200" rtl="0" fontAlgn="base">
        <a:spcBef>
          <a:spcPts val="400"/>
        </a:spcBef>
        <a:spcAft>
          <a:spcPct val="0"/>
        </a:spcAft>
        <a:buClr>
          <a:srgbClr val="000000"/>
        </a:buClr>
        <a:buSzPct val="100000"/>
        <a:buFont typeface="Times New Roman" charset="0"/>
        <a:defRPr kumimoji="1" sz="1600">
          <a:solidFill>
            <a:srgbClr val="000000"/>
          </a:solidFill>
          <a:latin typeface="+mn-lt"/>
          <a:ea typeface="Arial" charset="0"/>
          <a:cs typeface="+mn-cs"/>
        </a:defRPr>
      </a:lvl3pPr>
      <a:lvl4pPr marL="1600200" indent="-228600" algn="l" defTabSz="457200" rtl="0" fontAlgn="base">
        <a:spcBef>
          <a:spcPts val="400"/>
        </a:spcBef>
        <a:spcAft>
          <a:spcPct val="0"/>
        </a:spcAft>
        <a:buClr>
          <a:srgbClr val="000000"/>
        </a:buClr>
        <a:buSzPct val="100000"/>
        <a:buFont typeface="Times New Roman" charset="0"/>
        <a:defRPr kumimoji="1" sz="1600">
          <a:solidFill>
            <a:srgbClr val="000000"/>
          </a:solidFill>
          <a:latin typeface="+mn-lt"/>
          <a:ea typeface="Arial" charset="0"/>
          <a:cs typeface="+mn-cs"/>
        </a:defRPr>
      </a:lvl4pPr>
      <a:lvl5pPr marL="2057400" indent="-228600" algn="l" defTabSz="457200" rtl="0" fontAlgn="base">
        <a:spcBef>
          <a:spcPts val="400"/>
        </a:spcBef>
        <a:spcAft>
          <a:spcPct val="0"/>
        </a:spcAft>
        <a:buClr>
          <a:srgbClr val="000000"/>
        </a:buClr>
        <a:buSzPct val="100000"/>
        <a:buFont typeface="Times New Roman" charset="0"/>
        <a:defRPr kumimoji="1" sz="1600">
          <a:solidFill>
            <a:srgbClr val="000000"/>
          </a:solidFill>
          <a:latin typeface="+mn-lt"/>
          <a:ea typeface="Arial" charset="0"/>
          <a:cs typeface="+mn-cs"/>
        </a:defRPr>
      </a:lvl5pPr>
      <a:lvl6pPr marL="2514600" indent="-228600" algn="l" defTabSz="457200" rtl="0" fontAlgn="base">
        <a:spcBef>
          <a:spcPts val="400"/>
        </a:spcBef>
        <a:spcAft>
          <a:spcPct val="0"/>
        </a:spcAft>
        <a:buClr>
          <a:srgbClr val="000000"/>
        </a:buClr>
        <a:buSzPct val="100000"/>
        <a:buFont typeface="Times New Roman" charset="0"/>
        <a:defRPr sz="1600">
          <a:solidFill>
            <a:srgbClr val="000000"/>
          </a:solidFill>
          <a:latin typeface="+mn-lt"/>
          <a:ea typeface="+mn-ea"/>
          <a:cs typeface="+mn-cs"/>
        </a:defRPr>
      </a:lvl6pPr>
      <a:lvl7pPr marL="2971800" indent="-228600" algn="l" defTabSz="457200" rtl="0" fontAlgn="base">
        <a:spcBef>
          <a:spcPts val="400"/>
        </a:spcBef>
        <a:spcAft>
          <a:spcPct val="0"/>
        </a:spcAft>
        <a:buClr>
          <a:srgbClr val="000000"/>
        </a:buClr>
        <a:buSzPct val="100000"/>
        <a:buFont typeface="Times New Roman" charset="0"/>
        <a:defRPr sz="1600">
          <a:solidFill>
            <a:srgbClr val="000000"/>
          </a:solidFill>
          <a:latin typeface="+mn-lt"/>
          <a:ea typeface="+mn-ea"/>
          <a:cs typeface="+mn-cs"/>
        </a:defRPr>
      </a:lvl7pPr>
      <a:lvl8pPr marL="3429000" indent="-228600" algn="l" defTabSz="457200" rtl="0" fontAlgn="base">
        <a:spcBef>
          <a:spcPts val="400"/>
        </a:spcBef>
        <a:spcAft>
          <a:spcPct val="0"/>
        </a:spcAft>
        <a:buClr>
          <a:srgbClr val="000000"/>
        </a:buClr>
        <a:buSzPct val="100000"/>
        <a:buFont typeface="Times New Roman" charset="0"/>
        <a:defRPr sz="1600">
          <a:solidFill>
            <a:srgbClr val="000000"/>
          </a:solidFill>
          <a:latin typeface="+mn-lt"/>
          <a:ea typeface="+mn-ea"/>
          <a:cs typeface="+mn-cs"/>
        </a:defRPr>
      </a:lvl8pPr>
      <a:lvl9pPr marL="3886200" indent="-228600" algn="l" defTabSz="457200" rtl="0" fontAlgn="base">
        <a:spcBef>
          <a:spcPts val="400"/>
        </a:spcBef>
        <a:spcAft>
          <a:spcPct val="0"/>
        </a:spcAft>
        <a:buClr>
          <a:srgbClr val="000000"/>
        </a:buClr>
        <a:buSzPct val="100000"/>
        <a:buFont typeface="Times New Roman" charset="0"/>
        <a:defRPr sz="1600">
          <a:solidFill>
            <a:srgbClr val="000000"/>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5" Type="http://schemas.openxmlformats.org/officeDocument/2006/relationships/chart" Target="../charts/chart4.xml"/><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幻灯片编号占位符 1"/>
          <p:cNvSpPr>
            <a:spLocks noGrp="1"/>
          </p:cNvSpPr>
          <p:nvPr>
            <p:ph type="sldNum" sz="quarter" idx="10"/>
          </p:nvPr>
        </p:nvSpPr>
        <p:spPr>
          <a:noFill/>
          <a:extLst>
            <a:ext uri="{91240B29-F687-4f45-9708-019B960494DF}">
              <a14:hiddenLine xmlns="" xmlns:a14="http://schemas.microsoft.com/office/drawing/2010/main" w="9525">
                <a:solidFill>
                  <a:srgbClr val="808080"/>
                </a:solidFill>
                <a:round/>
                <a:headEnd/>
                <a:tailEnd/>
              </a14:hiddenLine>
            </a:ext>
          </a:extLst>
        </p:spPr>
        <p:txBody>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5pPr>
            <a:lvl6pPr marL="25146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6pPr>
            <a:lvl7pPr marL="29718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7pPr>
            <a:lvl8pPr marL="34290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8pPr>
            <a:lvl9pPr marL="38862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9pPr>
          </a:lstStyle>
          <a:p>
            <a:fld id="{BE8A4FFF-9275-D74E-A273-879871D4BFEF}" type="slidenum">
              <a:rPr kumimoji="0" lang="en-US" altLang="zh-CN" sz="1600">
                <a:solidFill>
                  <a:schemeClr val="tx1"/>
                </a:solidFill>
              </a:rPr>
              <a:pPr/>
              <a:t>1</a:t>
            </a:fld>
            <a:endParaRPr kumimoji="0" lang="en-US" altLang="zh-CN" sz="1600">
              <a:solidFill>
                <a:schemeClr val="tx1"/>
              </a:solidFill>
            </a:endParaRPr>
          </a:p>
        </p:txBody>
      </p:sp>
      <p:sp>
        <p:nvSpPr>
          <p:cNvPr id="6146" name="Text Box 1"/>
          <p:cNvSpPr txBox="1">
            <a:spLocks noChangeArrowheads="1"/>
          </p:cNvSpPr>
          <p:nvPr/>
        </p:nvSpPr>
        <p:spPr bwMode="auto">
          <a:xfrm>
            <a:off x="414338" y="990600"/>
            <a:ext cx="8729662" cy="1066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nchor="b"/>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1pPr>
            <a:lvl2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2pPr>
            <a:lvl3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3pPr>
            <a:lvl4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4pPr>
            <a:lvl5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5pPr>
            <a:lvl6pPr marL="2514600" indent="-2286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6pPr>
            <a:lvl7pPr marL="2971800" indent="-2286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7pPr>
            <a:lvl8pPr marL="3429000" indent="-2286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8pPr>
            <a:lvl9pPr marL="3886200" indent="-2286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chemeClr val="bg1"/>
                </a:solidFill>
                <a:latin typeface="Calibri" charset="0"/>
                <a:ea typeface="ＭＳ Ｐゴシック" charset="0"/>
                <a:cs typeface="ＭＳ Ｐゴシック" charset="0"/>
              </a:defRPr>
            </a:lvl9pPr>
          </a:lstStyle>
          <a:p>
            <a:pPr eaLnBrk="1" hangingPunct="1">
              <a:lnSpc>
                <a:spcPct val="90000"/>
              </a:lnSpc>
              <a:buClrTx/>
              <a:buFontTx/>
              <a:buNone/>
              <a:defRPr/>
            </a:pPr>
            <a:endParaRPr lang="en-US" sz="2500" b="1" dirty="0" smtClean="0">
              <a:solidFill>
                <a:srgbClr val="000000"/>
              </a:solidFill>
              <a:latin typeface="Arial" charset="0"/>
              <a:ea typeface="宋体" charset="0"/>
              <a:cs typeface="宋体" charset="0"/>
            </a:endParaRPr>
          </a:p>
          <a:p>
            <a:pPr eaLnBrk="1" hangingPunct="1">
              <a:lnSpc>
                <a:spcPct val="90000"/>
              </a:lnSpc>
              <a:buClrTx/>
              <a:buFontTx/>
              <a:buNone/>
              <a:defRPr/>
            </a:pPr>
            <a:r>
              <a:rPr lang="en-US" sz="2500" b="1" dirty="0" smtClean="0">
                <a:solidFill>
                  <a:schemeClr val="tx1"/>
                </a:solidFill>
                <a:latin typeface="Arial" charset="0"/>
                <a:ea typeface="宋体" charset="0"/>
                <a:cs typeface="宋体" charset="0"/>
              </a:rPr>
              <a:t>E6893 Big Data Analytics:</a:t>
            </a:r>
          </a:p>
          <a:p>
            <a:pPr eaLnBrk="1" hangingPunct="1">
              <a:lnSpc>
                <a:spcPct val="90000"/>
              </a:lnSpc>
              <a:buClrTx/>
              <a:buFontTx/>
              <a:buNone/>
              <a:defRPr/>
            </a:pPr>
            <a:endParaRPr lang="en-US" sz="2500" b="1" i="1" dirty="0" smtClean="0">
              <a:solidFill>
                <a:srgbClr val="0000FF"/>
              </a:solidFill>
              <a:latin typeface="Arial" charset="0"/>
              <a:ea typeface="宋体" charset="0"/>
              <a:cs typeface="宋体" charset="0"/>
            </a:endParaRPr>
          </a:p>
          <a:p>
            <a:pPr eaLnBrk="1" hangingPunct="1">
              <a:lnSpc>
                <a:spcPct val="90000"/>
              </a:lnSpc>
              <a:buClrTx/>
              <a:buFontTx/>
              <a:buNone/>
              <a:defRPr/>
            </a:pPr>
            <a:r>
              <a:rPr lang="en-US" altLang="zh-CN" sz="2500" b="1" i="1" dirty="0" smtClean="0">
                <a:solidFill>
                  <a:srgbClr val="0000FF"/>
                </a:solidFill>
                <a:latin typeface="Arial" charset="0"/>
                <a:ea typeface="宋体" charset="0"/>
                <a:cs typeface="宋体" charset="0"/>
              </a:rPr>
              <a:t>Final</a:t>
            </a:r>
            <a:r>
              <a:rPr lang="zh-CN" altLang="en-US" sz="2500" b="1" i="1" dirty="0" smtClean="0">
                <a:solidFill>
                  <a:srgbClr val="0000FF"/>
                </a:solidFill>
                <a:latin typeface="Arial" charset="0"/>
                <a:ea typeface="宋体" charset="0"/>
                <a:cs typeface="宋体" charset="0"/>
              </a:rPr>
              <a:t> </a:t>
            </a:r>
            <a:r>
              <a:rPr lang="en-US" altLang="zh-CN" sz="2500" b="1" i="1" dirty="0" smtClean="0">
                <a:solidFill>
                  <a:srgbClr val="0000FF"/>
                </a:solidFill>
                <a:latin typeface="Arial" charset="0"/>
                <a:ea typeface="宋体" charset="0"/>
                <a:cs typeface="宋体" charset="0"/>
              </a:rPr>
              <a:t>Project</a:t>
            </a:r>
            <a:r>
              <a:rPr lang="zh-CN" altLang="en-US" sz="2500" b="1" i="1" dirty="0" smtClean="0">
                <a:solidFill>
                  <a:srgbClr val="0000FF"/>
                </a:solidFill>
                <a:latin typeface="Arial" charset="0"/>
                <a:ea typeface="宋体" charset="0"/>
                <a:cs typeface="宋体" charset="0"/>
              </a:rPr>
              <a:t> </a:t>
            </a:r>
            <a:r>
              <a:rPr lang="en-US" altLang="zh-CN" sz="2500" b="1" i="1" dirty="0" smtClean="0">
                <a:solidFill>
                  <a:srgbClr val="0000FF"/>
                </a:solidFill>
                <a:latin typeface="Arial" charset="0"/>
                <a:ea typeface="宋体" charset="0"/>
                <a:cs typeface="宋体" charset="0"/>
              </a:rPr>
              <a:t>Presentation</a:t>
            </a:r>
            <a:endParaRPr lang="en-US" sz="2500" b="1" i="1" dirty="0" smtClean="0">
              <a:solidFill>
                <a:srgbClr val="0000FF"/>
              </a:solidFill>
              <a:latin typeface="Arial" charset="0"/>
              <a:ea typeface="宋体" charset="0"/>
              <a:cs typeface="宋体" charset="0"/>
            </a:endParaRPr>
          </a:p>
        </p:txBody>
      </p:sp>
      <p:sp>
        <p:nvSpPr>
          <p:cNvPr id="6147" name="Rectangle 2"/>
          <p:cNvSpPr>
            <a:spLocks noChangeArrowheads="1"/>
          </p:cNvSpPr>
          <p:nvPr/>
        </p:nvSpPr>
        <p:spPr bwMode="auto">
          <a:xfrm>
            <a:off x="533400" y="2667000"/>
            <a:ext cx="8305800" cy="9747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nchor="b"/>
          <a:lstStyle/>
          <a:p>
            <a:pPr>
              <a:lnSpc>
                <a:spcPct val="90000"/>
              </a:lnSpc>
              <a:spcBef>
                <a:spcPts val="1250"/>
              </a:spcBef>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lang="en-US" sz="2000" dirty="0">
              <a:solidFill>
                <a:srgbClr val="000000"/>
              </a:solidFill>
              <a:ea typeface="宋体" charset="0"/>
              <a:cs typeface="宋体" charset="0"/>
            </a:endParaRPr>
          </a:p>
        </p:txBody>
      </p:sp>
      <p:sp>
        <p:nvSpPr>
          <p:cNvPr id="6148" name="Rectangle 3"/>
          <p:cNvSpPr>
            <a:spLocks noChangeArrowheads="1"/>
          </p:cNvSpPr>
          <p:nvPr/>
        </p:nvSpPr>
        <p:spPr bwMode="auto">
          <a:xfrm>
            <a:off x="381000" y="2667000"/>
            <a:ext cx="4191000" cy="12192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600"/>
          </a:p>
        </p:txBody>
      </p:sp>
      <p:pic>
        <p:nvPicPr>
          <p:cNvPr id="6149" name="Picture 7"/>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304800" y="3886200"/>
            <a:ext cx="8589963" cy="2236788"/>
          </a:xfrm>
          <a:prstGeom prst="rect">
            <a:avLst/>
          </a:prstGeom>
          <a:noFill/>
          <a:ln>
            <a:noFill/>
          </a:ln>
          <a:effectLst/>
          <a:extLst>
            <a:ext uri="{909E8E84-426E-40dd-AFC4-6F175D3DCCD1}">
              <a14:hiddenFill xmlns="" xmlns:a14="http://schemas.microsoft.com/office/drawing/2010/main">
                <a:blipFill dpi="0" rotWithShape="0">
                  <a:blip/>
                  <a:srcRect/>
                  <a:stretch>
                    <a:fillRect/>
                  </a:stretch>
                </a:blipFill>
              </a14:hiddenFill>
            </a:ext>
            <a:ext uri="{91240B29-F687-4f45-9708-019B960494DF}">
              <a14:hiddenLine xmlns="" xmlns:a14="http://schemas.microsoft.com/office/drawing/2010/main" w="9525">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Tree>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幻灯片编号占位符 3"/>
          <p:cNvSpPr>
            <a:spLocks noGrp="1"/>
          </p:cNvSpPr>
          <p:nvPr>
            <p:ph type="sldNum" sz="quarter" idx="10"/>
          </p:nvPr>
        </p:nvSpPr>
        <p:spPr>
          <a:noFill/>
          <a:extLst>
            <a:ext uri="{91240B29-F687-4f45-9708-019B960494DF}">
              <a14:hiddenLine xmlns="" xmlns:a14="http://schemas.microsoft.com/office/drawing/2010/main" w="9525">
                <a:solidFill>
                  <a:srgbClr val="808080"/>
                </a:solidFill>
                <a:round/>
                <a:headEnd/>
                <a:tailEnd/>
              </a14:hiddenLine>
            </a:ext>
          </a:extLst>
        </p:spPr>
        <p:txBody>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5pPr>
            <a:lvl6pPr marL="25146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6pPr>
            <a:lvl7pPr marL="29718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7pPr>
            <a:lvl8pPr marL="34290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8pPr>
            <a:lvl9pPr marL="38862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bg1"/>
                </a:solidFill>
                <a:latin typeface="Calibri" charset="0"/>
                <a:ea typeface="ＭＳ Ｐゴシック" charset="0"/>
                <a:cs typeface="ＭＳ Ｐゴシック" charset="0"/>
              </a:defRPr>
            </a:lvl9pPr>
          </a:lstStyle>
          <a:p>
            <a:fld id="{43B5FAA2-AB9D-5E47-BB36-BECBC9539C9B}" type="slidenum">
              <a:rPr kumimoji="0" lang="en-US" altLang="zh-CN" sz="1600">
                <a:solidFill>
                  <a:schemeClr val="tx1"/>
                </a:solidFill>
              </a:rPr>
              <a:pPr/>
              <a:t>10</a:t>
            </a:fld>
            <a:endParaRPr kumimoji="0" lang="en-US" altLang="zh-CN" sz="1600">
              <a:solidFill>
                <a:schemeClr val="tx1"/>
              </a:solidFill>
            </a:endParaRPr>
          </a:p>
        </p:txBody>
      </p:sp>
      <p:sp>
        <p:nvSpPr>
          <p:cNvPr id="658434" name="Rectangle 2"/>
          <p:cNvSpPr>
            <a:spLocks noGrp="1" noChangeArrowheads="1"/>
          </p:cNvSpPr>
          <p:nvPr>
            <p:ph type="title"/>
          </p:nvPr>
        </p:nvSpPr>
        <p:spPr>
          <a:xfrm>
            <a:off x="2971800" y="3048000"/>
            <a:ext cx="3094038" cy="376238"/>
          </a:xfrm>
        </p:spPr>
        <p:txBody>
          <a:bodyPr/>
          <a:lstStyle/>
          <a:p>
            <a:pPr>
              <a:defRPr/>
            </a:pPr>
            <a:r>
              <a:rPr lang="en-US" sz="3200" smtClean="0">
                <a:ea typeface="+mj-ea"/>
              </a:rPr>
              <a:t>Questions?</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a:spLocks noGrp="1"/>
          </p:cNvSpPr>
          <p:nvPr>
            <p:ph idx="1"/>
          </p:nvPr>
        </p:nvSpPr>
        <p:spPr/>
        <p:txBody>
          <a:bodyPr/>
          <a:lstStyle/>
          <a:p>
            <a:pPr>
              <a:buFont typeface="Arial" charset="0"/>
              <a:buChar char="•"/>
            </a:pPr>
            <a:r>
              <a:rPr lang="en-US" dirty="0" smtClean="0"/>
              <a:t>Classify Fantasy Football players as Boom or Bust or consistent scoring players</a:t>
            </a:r>
          </a:p>
          <a:p>
            <a:pPr lvl="1">
              <a:buFont typeface="Arial" charset="0"/>
              <a:buChar char="•"/>
            </a:pPr>
            <a:r>
              <a:rPr lang="en-US" dirty="0" smtClean="0"/>
              <a:t>Boom or Bust: Scores a lot of points or very little points each week</a:t>
            </a:r>
          </a:p>
          <a:p>
            <a:pPr lvl="1">
              <a:buFont typeface="Arial" charset="0"/>
              <a:buChar char="•"/>
            </a:pPr>
            <a:r>
              <a:rPr lang="en-US" dirty="0" smtClean="0"/>
              <a:t>Consistent: always scores around a similar amount of points each week, low variance in week to week scores</a:t>
            </a:r>
          </a:p>
          <a:p>
            <a:pPr>
              <a:buFont typeface="Arial" charset="0"/>
              <a:buChar char="•"/>
            </a:pPr>
            <a:r>
              <a:rPr lang="en-US" dirty="0" smtClean="0"/>
              <a:t>Determine what makeup of Boom or Bust and Consistent players to give the team a best chance at winning over the course of a fantasy season</a:t>
            </a:r>
            <a:endParaRPr lang="en-US" dirty="0"/>
          </a:p>
        </p:txBody>
      </p:sp>
      <p:sp>
        <p:nvSpPr>
          <p:cNvPr id="4" name="Slide Number Placeholder 3"/>
          <p:cNvSpPr>
            <a:spLocks noGrp="1"/>
          </p:cNvSpPr>
          <p:nvPr>
            <p:ph type="sldNum" idx="10"/>
          </p:nvPr>
        </p:nvSpPr>
        <p:spPr/>
        <p:txBody>
          <a:bodyPr/>
          <a:lstStyle/>
          <a:p>
            <a:pPr>
              <a:defRPr/>
            </a:pPr>
            <a:fld id="{162B5DA0-96F0-F949-9D00-08D1B98B1C7A}" type="slidenum">
              <a:rPr lang="en-US" smtClean="0"/>
              <a:pPr>
                <a:defRPr/>
              </a:pPr>
              <a:t>2</a:t>
            </a:fld>
            <a:endParaRPr lang="en-US"/>
          </a:p>
        </p:txBody>
      </p:sp>
    </p:spTree>
    <p:extLst>
      <p:ext uri="{BB962C8B-B14F-4D97-AF65-F5344CB8AC3E}">
        <p14:creationId xmlns:p14="http://schemas.microsoft.com/office/powerpoint/2010/main" val="1518822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Setup, Data and Tools</a:t>
            </a:r>
            <a:endParaRPr lang="en-US" dirty="0"/>
          </a:p>
        </p:txBody>
      </p:sp>
      <p:sp>
        <p:nvSpPr>
          <p:cNvPr id="3" name="Content Placeholder 2"/>
          <p:cNvSpPr>
            <a:spLocks noGrp="1"/>
          </p:cNvSpPr>
          <p:nvPr>
            <p:ph idx="1"/>
          </p:nvPr>
        </p:nvSpPr>
        <p:spPr/>
        <p:txBody>
          <a:bodyPr/>
          <a:lstStyle/>
          <a:p>
            <a:pPr>
              <a:buFont typeface="Arial" charset="0"/>
              <a:buChar char="•"/>
            </a:pPr>
            <a:r>
              <a:rPr lang="en-US" dirty="0" smtClean="0"/>
              <a:t>Python, </a:t>
            </a:r>
            <a:r>
              <a:rPr lang="en-US" dirty="0" err="1" smtClean="0"/>
              <a:t>scikit</a:t>
            </a:r>
            <a:r>
              <a:rPr lang="en-US" dirty="0" smtClean="0"/>
              <a:t>-learn, </a:t>
            </a:r>
            <a:r>
              <a:rPr lang="en-US" dirty="0" err="1" smtClean="0"/>
              <a:t>numpy</a:t>
            </a:r>
            <a:r>
              <a:rPr lang="en-US" dirty="0" smtClean="0"/>
              <a:t>, </a:t>
            </a:r>
            <a:r>
              <a:rPr lang="en-US" dirty="0" err="1" smtClean="0"/>
              <a:t>pyplot</a:t>
            </a:r>
            <a:r>
              <a:rPr lang="en-US" dirty="0" smtClean="0"/>
              <a:t> for graph data viewing</a:t>
            </a:r>
          </a:p>
          <a:p>
            <a:pPr>
              <a:buFont typeface="Arial" charset="0"/>
              <a:buChar char="•"/>
            </a:pPr>
            <a:r>
              <a:rPr lang="en-US" dirty="0" err="1" smtClean="0"/>
              <a:t>Nfldb</a:t>
            </a:r>
            <a:r>
              <a:rPr lang="en-US" dirty="0" smtClean="0"/>
              <a:t> python package:</a:t>
            </a:r>
          </a:p>
          <a:p>
            <a:pPr lvl="1">
              <a:buFont typeface="Arial" charset="0"/>
              <a:buChar char="•"/>
            </a:pPr>
            <a:r>
              <a:rPr lang="en-US" dirty="0" smtClean="0"/>
              <a:t>API and dataset for manipulating and analyzing NFL statistics</a:t>
            </a:r>
          </a:p>
          <a:p>
            <a:pPr lvl="1">
              <a:buFont typeface="Arial" charset="0"/>
              <a:buChar char="•"/>
            </a:pPr>
            <a:r>
              <a:rPr lang="en-US" dirty="0" smtClean="0"/>
              <a:t>Stats from 2009-present day, trivial to update with recent data</a:t>
            </a:r>
          </a:p>
          <a:p>
            <a:pPr lvl="1">
              <a:buFont typeface="Arial" charset="0"/>
              <a:buChar char="•"/>
            </a:pPr>
            <a:r>
              <a:rPr lang="en-US" dirty="0" smtClean="0"/>
              <a:t>Pulled by crawling the data on the NFL’s official website, cached in </a:t>
            </a:r>
            <a:r>
              <a:rPr lang="en-US" dirty="0" err="1" smtClean="0"/>
              <a:t>postgresql</a:t>
            </a:r>
            <a:r>
              <a:rPr lang="en-US" dirty="0" smtClean="0"/>
              <a:t> DB</a:t>
            </a:r>
          </a:p>
          <a:p>
            <a:pPr lvl="1">
              <a:buFont typeface="Arial" charset="0"/>
              <a:buChar char="•"/>
            </a:pPr>
            <a:r>
              <a:rPr lang="en-US" dirty="0" smtClean="0"/>
              <a:t>Very fine granularity; stats on specific players on specific plays</a:t>
            </a:r>
          </a:p>
          <a:p>
            <a:pPr lvl="2">
              <a:buFont typeface="Arial" charset="0"/>
              <a:buChar char="•"/>
            </a:pPr>
            <a:r>
              <a:rPr lang="en-US" dirty="0" smtClean="0"/>
              <a:t>Which can actually make it a little complicated to get the aggregated statistics we want</a:t>
            </a:r>
          </a:p>
        </p:txBody>
      </p:sp>
      <p:sp>
        <p:nvSpPr>
          <p:cNvPr id="4" name="Slide Number Placeholder 3"/>
          <p:cNvSpPr>
            <a:spLocks noGrp="1"/>
          </p:cNvSpPr>
          <p:nvPr>
            <p:ph type="sldNum" idx="10"/>
          </p:nvPr>
        </p:nvSpPr>
        <p:spPr/>
        <p:txBody>
          <a:bodyPr/>
          <a:lstStyle/>
          <a:p>
            <a:pPr>
              <a:defRPr/>
            </a:pPr>
            <a:fld id="{162B5DA0-96F0-F949-9D00-08D1B98B1C7A}" type="slidenum">
              <a:rPr lang="en-US" smtClean="0"/>
              <a:pPr>
                <a:defRPr/>
              </a:pPr>
              <a:t>3</a:t>
            </a:fld>
            <a:endParaRPr lang="en-US"/>
          </a:p>
        </p:txBody>
      </p:sp>
    </p:spTree>
    <p:extLst>
      <p:ext uri="{BB962C8B-B14F-4D97-AF65-F5344CB8AC3E}">
        <p14:creationId xmlns:p14="http://schemas.microsoft.com/office/powerpoint/2010/main" val="1336708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One: Create tool for determining Boom/Bust vs Consistent Players</a:t>
            </a:r>
            <a:endParaRPr lang="en-US" dirty="0"/>
          </a:p>
        </p:txBody>
      </p:sp>
      <p:sp>
        <p:nvSpPr>
          <p:cNvPr id="3" name="Vertical Text Placeholder 2"/>
          <p:cNvSpPr>
            <a:spLocks noGrp="1"/>
          </p:cNvSpPr>
          <p:nvPr>
            <p:ph type="body" orient="vert" idx="1"/>
          </p:nvPr>
        </p:nvSpPr>
        <p:spPr/>
        <p:txBody>
          <a:bodyPr vert="horz"/>
          <a:lstStyle/>
          <a:p>
            <a:pPr>
              <a:buFont typeface="Arial" charset="0"/>
              <a:buChar char="•"/>
            </a:pPr>
            <a:r>
              <a:rPr lang="en-US" dirty="0" smtClean="0"/>
              <a:t>Created a script for finding the top scoring ‘fantasy relevant’ players for each year for fantasy relevant positions (QB, RB, WR, TE)</a:t>
            </a:r>
          </a:p>
          <a:p>
            <a:pPr lvl="1">
              <a:buFont typeface="Arial" charset="0"/>
              <a:buChar char="•"/>
            </a:pPr>
            <a:r>
              <a:rPr lang="en-US" dirty="0" smtClean="0"/>
              <a:t>This is usually the top 12 QBs (the average fantasy league has 12 or less teams) , top 24 RBs (2RBs/team), 36 WRs (3/team) and 12 TEs (1/team) each year</a:t>
            </a:r>
          </a:p>
          <a:p>
            <a:pPr>
              <a:buFont typeface="Arial" charset="0"/>
              <a:buChar char="•"/>
            </a:pPr>
            <a:r>
              <a:rPr lang="en-US" dirty="0" smtClean="0"/>
              <a:t>Calculate their fantasy score for each game they played in the target year based on fantasy football ‘Standard Scoring’ rules</a:t>
            </a:r>
          </a:p>
          <a:p>
            <a:pPr>
              <a:buFont typeface="Arial" charset="0"/>
              <a:buChar char="•"/>
            </a:pPr>
            <a:r>
              <a:rPr lang="en-US" dirty="0" smtClean="0"/>
              <a:t>Calculate various statistics on the list of scores for the player, such as variance, standard deviation, mean score, and quartile ranges</a:t>
            </a:r>
          </a:p>
          <a:p>
            <a:pPr>
              <a:buFont typeface="Arial" charset="0"/>
              <a:buChar char="•"/>
            </a:pPr>
            <a:r>
              <a:rPr lang="en-US" dirty="0" smtClean="0"/>
              <a:t>Use the variance as a feature for the player and pass in the list of player/year combos to a </a:t>
            </a:r>
            <a:r>
              <a:rPr lang="en-US" dirty="0" err="1" smtClean="0"/>
              <a:t>KMeans</a:t>
            </a:r>
            <a:r>
              <a:rPr lang="en-US" dirty="0" smtClean="0"/>
              <a:t> clustering algorithm with k=2, the boom or bust player cluster and the consistent player cluster.</a:t>
            </a:r>
          </a:p>
          <a:p>
            <a:pPr>
              <a:buFont typeface="Arial" charset="0"/>
              <a:buChar char="•"/>
            </a:pPr>
            <a:r>
              <a:rPr lang="en-US" dirty="0" smtClean="0"/>
              <a:t>We can now pass new players into the model to predict/classify them as a consistent or boom/bust type player</a:t>
            </a:r>
            <a:endParaRPr lang="en-US" dirty="0"/>
          </a:p>
        </p:txBody>
      </p:sp>
      <p:sp>
        <p:nvSpPr>
          <p:cNvPr id="4" name="Slide Number Placeholder 3"/>
          <p:cNvSpPr>
            <a:spLocks noGrp="1"/>
          </p:cNvSpPr>
          <p:nvPr>
            <p:ph type="sldNum" idx="10"/>
          </p:nvPr>
        </p:nvSpPr>
        <p:spPr/>
        <p:txBody>
          <a:bodyPr/>
          <a:lstStyle/>
          <a:p>
            <a:pPr>
              <a:defRPr/>
            </a:pPr>
            <a:fld id="{1DA5213B-A792-B640-841F-CD5C2B9E0037}" type="slidenum">
              <a:rPr lang="en-US" smtClean="0"/>
              <a:pPr>
                <a:defRPr/>
              </a:pPr>
              <a:t>4</a:t>
            </a:fld>
            <a:endParaRPr lang="en-US"/>
          </a:p>
        </p:txBody>
      </p:sp>
    </p:spTree>
    <p:extLst>
      <p:ext uri="{BB962C8B-B14F-4D97-AF65-F5344CB8AC3E}">
        <p14:creationId xmlns:p14="http://schemas.microsoft.com/office/powerpoint/2010/main" val="160181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of Clusters in </a:t>
            </a:r>
            <a:r>
              <a:rPr lang="en-US" dirty="0" err="1" smtClean="0"/>
              <a:t>KMeans</a:t>
            </a:r>
            <a:r>
              <a:rPr lang="en-US" dirty="0" smtClean="0"/>
              <a:t> Analysis</a:t>
            </a:r>
            <a:endParaRPr lang="en-US" dirty="0"/>
          </a:p>
        </p:txBody>
      </p:sp>
      <p:sp>
        <p:nvSpPr>
          <p:cNvPr id="3" name="Content Placeholder 2"/>
          <p:cNvSpPr>
            <a:spLocks noGrp="1"/>
          </p:cNvSpPr>
          <p:nvPr>
            <p:ph idx="1"/>
          </p:nvPr>
        </p:nvSpPr>
        <p:spPr>
          <a:xfrm>
            <a:off x="182563" y="5715000"/>
            <a:ext cx="8561387" cy="641146"/>
          </a:xfrm>
        </p:spPr>
        <p:txBody>
          <a:bodyPr/>
          <a:lstStyle/>
          <a:p>
            <a:r>
              <a:rPr lang="en-US" smtClean="0"/>
              <a:t>Orange is Boom/Bust and Blue is Consistent players</a:t>
            </a:r>
            <a:endParaRPr lang="en-US" dirty="0"/>
          </a:p>
        </p:txBody>
      </p:sp>
      <p:sp>
        <p:nvSpPr>
          <p:cNvPr id="4" name="Slide Number Placeholder 3"/>
          <p:cNvSpPr>
            <a:spLocks noGrp="1"/>
          </p:cNvSpPr>
          <p:nvPr>
            <p:ph type="sldNum" idx="10"/>
          </p:nvPr>
        </p:nvSpPr>
        <p:spPr/>
        <p:txBody>
          <a:bodyPr/>
          <a:lstStyle/>
          <a:p>
            <a:pPr>
              <a:defRPr/>
            </a:pPr>
            <a:fld id="{162B5DA0-96F0-F949-9D00-08D1B98B1C7A}" type="slidenum">
              <a:rPr lang="en-US" smtClean="0"/>
              <a:pPr>
                <a:defRPr/>
              </a:pPr>
              <a:t>5</a:t>
            </a:fld>
            <a:endParaRPr lang="en-US"/>
          </a:p>
        </p:txBody>
      </p:sp>
      <p:pic>
        <p:nvPicPr>
          <p:cNvPr id="5" name="Picture 4"/>
          <p:cNvPicPr>
            <a:picLocks noChangeAspect="1"/>
          </p:cNvPicPr>
          <p:nvPr/>
        </p:nvPicPr>
        <p:blipFill>
          <a:blip r:embed="rId2"/>
          <a:stretch>
            <a:fillRect/>
          </a:stretch>
        </p:blipFill>
        <p:spPr>
          <a:xfrm>
            <a:off x="19878" y="990600"/>
            <a:ext cx="9144000" cy="4806360"/>
          </a:xfrm>
          <a:prstGeom prst="rect">
            <a:avLst/>
          </a:prstGeom>
        </p:spPr>
      </p:pic>
    </p:spTree>
    <p:extLst>
      <p:ext uri="{BB962C8B-B14F-4D97-AF65-F5344CB8AC3E}">
        <p14:creationId xmlns:p14="http://schemas.microsoft.com/office/powerpoint/2010/main" val="4944083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attFill prst="pct5">
            <a:fgClr>
              <a:srgbClr val="FFFFFF"/>
            </a:fgClr>
            <a:bgClr>
              <a:schemeClr val="bg1"/>
            </a:bgClr>
          </a:pattFill>
        </p:spPr>
        <p:txBody>
          <a:bodyPr/>
          <a:lstStyle/>
          <a:p>
            <a:r>
              <a:rPr lang="en-US" dirty="0" smtClean="0"/>
              <a:t>Positional Stats over Time</a:t>
            </a:r>
            <a:endParaRPr lang="en-US" dirty="0"/>
          </a:p>
        </p:txBody>
      </p:sp>
      <p:sp>
        <p:nvSpPr>
          <p:cNvPr id="4" name="Slide Number Placeholder 3"/>
          <p:cNvSpPr>
            <a:spLocks noGrp="1"/>
          </p:cNvSpPr>
          <p:nvPr>
            <p:ph type="sldNum" idx="10"/>
          </p:nvPr>
        </p:nvSpPr>
        <p:spPr/>
        <p:txBody>
          <a:bodyPr/>
          <a:lstStyle/>
          <a:p>
            <a:pPr>
              <a:defRPr/>
            </a:pPr>
            <a:fld id="{162B5DA0-96F0-F949-9D00-08D1B98B1C7A}" type="slidenum">
              <a:rPr lang="en-US" smtClean="0"/>
              <a:pPr>
                <a:defRPr/>
              </a:pPr>
              <a:t>6</a:t>
            </a:fld>
            <a:endParaRPr lang="en-US"/>
          </a:p>
        </p:txBody>
      </p:sp>
      <p:graphicFrame>
        <p:nvGraphicFramePr>
          <p:cNvPr id="5" name="Chart 4"/>
          <p:cNvGraphicFramePr>
            <a:graphicFrameLocks/>
          </p:cNvGraphicFramePr>
          <p:nvPr>
            <p:extLst>
              <p:ext uri="{D42A27DB-BD31-4B8C-83A1-F6EECF244321}">
                <p14:modId xmlns:p14="http://schemas.microsoft.com/office/powerpoint/2010/main" val="1432692226"/>
              </p:ext>
            </p:extLst>
          </p:nvPr>
        </p:nvGraphicFramePr>
        <p:xfrm>
          <a:off x="4494437" y="1140273"/>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p:cNvGraphicFramePr>
            <a:graphicFrameLocks/>
          </p:cNvGraphicFramePr>
          <p:nvPr>
            <p:extLst>
              <p:ext uri="{D42A27DB-BD31-4B8C-83A1-F6EECF244321}">
                <p14:modId xmlns:p14="http://schemas.microsoft.com/office/powerpoint/2010/main" val="779389734"/>
              </p:ext>
            </p:extLst>
          </p:nvPr>
        </p:nvGraphicFramePr>
        <p:xfrm>
          <a:off x="0" y="1170781"/>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p:cNvGraphicFramePr>
            <a:graphicFrameLocks/>
          </p:cNvGraphicFramePr>
          <p:nvPr>
            <p:extLst>
              <p:ext uri="{D42A27DB-BD31-4B8C-83A1-F6EECF244321}">
                <p14:modId xmlns:p14="http://schemas.microsoft.com/office/powerpoint/2010/main" val="1067240157"/>
              </p:ext>
            </p:extLst>
          </p:nvPr>
        </p:nvGraphicFramePr>
        <p:xfrm>
          <a:off x="69573" y="4114800"/>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Chart 7"/>
          <p:cNvGraphicFramePr>
            <a:graphicFrameLocks/>
          </p:cNvGraphicFramePr>
          <p:nvPr>
            <p:extLst>
              <p:ext uri="{D42A27DB-BD31-4B8C-83A1-F6EECF244321}">
                <p14:modId xmlns:p14="http://schemas.microsoft.com/office/powerpoint/2010/main" val="215220280"/>
              </p:ext>
            </p:extLst>
          </p:nvPr>
        </p:nvGraphicFramePr>
        <p:xfrm>
          <a:off x="4463256" y="3929856"/>
          <a:ext cx="4572000" cy="27432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63215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Analyzing Team Trends with Boom/Bust vs. Consistency</a:t>
            </a:r>
            <a:endParaRPr lang="en-US" dirty="0"/>
          </a:p>
        </p:txBody>
      </p:sp>
      <p:sp>
        <p:nvSpPr>
          <p:cNvPr id="3" name="Vertical Text Placeholder 2"/>
          <p:cNvSpPr>
            <a:spLocks noGrp="1"/>
          </p:cNvSpPr>
          <p:nvPr>
            <p:ph type="body" orient="vert" idx="1"/>
          </p:nvPr>
        </p:nvSpPr>
        <p:spPr/>
        <p:txBody>
          <a:bodyPr vert="horz"/>
          <a:lstStyle/>
          <a:p>
            <a:pPr>
              <a:buFont typeface="Arial" charset="0"/>
              <a:buChar char="•"/>
            </a:pPr>
            <a:r>
              <a:rPr lang="en-US" dirty="0" smtClean="0"/>
              <a:t>From the previous analysis results an algorithm was created for finding ‘average’ teams (The mean score of the entire team was equivalent to the sum of the average score for each position over all positions)</a:t>
            </a:r>
          </a:p>
          <a:p>
            <a:pPr lvl="1">
              <a:buFont typeface="Arial" charset="0"/>
              <a:buChar char="•"/>
            </a:pPr>
            <a:r>
              <a:rPr lang="en-US" dirty="0" smtClean="0"/>
              <a:t>Basically a modified version of the Knapsack Problem</a:t>
            </a:r>
          </a:p>
          <a:p>
            <a:pPr>
              <a:buFont typeface="Arial" charset="0"/>
              <a:buChar char="•"/>
            </a:pPr>
            <a:r>
              <a:rPr lang="en-US" dirty="0" smtClean="0"/>
              <a:t>Next, we can simulate each team ‘playing’ each other team every week in the ‘season’ and record when one team outscores the other as wins and losses</a:t>
            </a:r>
          </a:p>
          <a:p>
            <a:pPr>
              <a:buFont typeface="Arial" charset="0"/>
              <a:buChar char="•"/>
            </a:pPr>
            <a:r>
              <a:rPr lang="en-US" dirty="0" smtClean="0"/>
              <a:t>Then we can compare the average variance for the team to the wins for the team for each team and understand how variance affects the chance of a win</a:t>
            </a:r>
            <a:endParaRPr lang="en-US" dirty="0"/>
          </a:p>
        </p:txBody>
      </p:sp>
      <p:sp>
        <p:nvSpPr>
          <p:cNvPr id="4" name="Slide Number Placeholder 3"/>
          <p:cNvSpPr>
            <a:spLocks noGrp="1"/>
          </p:cNvSpPr>
          <p:nvPr>
            <p:ph type="sldNum" idx="10"/>
          </p:nvPr>
        </p:nvSpPr>
        <p:spPr/>
        <p:txBody>
          <a:bodyPr/>
          <a:lstStyle/>
          <a:p>
            <a:pPr>
              <a:defRPr/>
            </a:pPr>
            <a:fld id="{1DA5213B-A792-B640-841F-CD5C2B9E0037}" type="slidenum">
              <a:rPr lang="en-US" smtClean="0"/>
              <a:pPr>
                <a:defRPr/>
              </a:pPr>
              <a:t>7</a:t>
            </a:fld>
            <a:endParaRPr lang="en-US"/>
          </a:p>
        </p:txBody>
      </p:sp>
    </p:spTree>
    <p:extLst>
      <p:ext uri="{BB962C8B-B14F-4D97-AF65-F5344CB8AC3E}">
        <p14:creationId xmlns:p14="http://schemas.microsoft.com/office/powerpoint/2010/main" val="1827169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Team score trends and graph for it</a:t>
            </a:r>
            <a:endParaRPr lang="en-US" dirty="0"/>
          </a:p>
        </p:txBody>
      </p:sp>
      <p:sp>
        <p:nvSpPr>
          <p:cNvPr id="4" name="Slide Number Placeholder 3"/>
          <p:cNvSpPr>
            <a:spLocks noGrp="1"/>
          </p:cNvSpPr>
          <p:nvPr>
            <p:ph type="sldNum" idx="10"/>
          </p:nvPr>
        </p:nvSpPr>
        <p:spPr/>
        <p:txBody>
          <a:bodyPr/>
          <a:lstStyle/>
          <a:p>
            <a:pPr>
              <a:defRPr/>
            </a:pPr>
            <a:fld id="{162B5DA0-96F0-F949-9D00-08D1B98B1C7A}" type="slidenum">
              <a:rPr lang="en-US" smtClean="0"/>
              <a:pPr>
                <a:defRPr/>
              </a:pPr>
              <a:t>8</a:t>
            </a:fld>
            <a:endParaRPr lang="en-US"/>
          </a:p>
        </p:txBody>
      </p:sp>
      <p:pic>
        <p:nvPicPr>
          <p:cNvPr id="5" name="Picture 4"/>
          <p:cNvPicPr>
            <a:picLocks noChangeAspect="1"/>
          </p:cNvPicPr>
          <p:nvPr/>
        </p:nvPicPr>
        <p:blipFill>
          <a:blip r:embed="rId2"/>
          <a:stretch>
            <a:fillRect/>
          </a:stretch>
        </p:blipFill>
        <p:spPr>
          <a:xfrm>
            <a:off x="295154" y="1094959"/>
            <a:ext cx="8312727" cy="5295143"/>
          </a:xfrm>
          <a:prstGeom prst="rect">
            <a:avLst/>
          </a:prstGeom>
        </p:spPr>
      </p:pic>
    </p:spTree>
    <p:extLst>
      <p:ext uri="{BB962C8B-B14F-4D97-AF65-F5344CB8AC3E}">
        <p14:creationId xmlns:p14="http://schemas.microsoft.com/office/powerpoint/2010/main" val="1212963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3" name="Vertical Text Placeholder 2"/>
          <p:cNvSpPr>
            <a:spLocks noGrp="1"/>
          </p:cNvSpPr>
          <p:nvPr>
            <p:ph type="body" orient="vert" idx="1"/>
          </p:nvPr>
        </p:nvSpPr>
        <p:spPr/>
        <p:txBody>
          <a:bodyPr vert="horz"/>
          <a:lstStyle/>
          <a:p>
            <a:pPr>
              <a:buFont typeface="Arial" charset="0"/>
              <a:buChar char="•"/>
            </a:pPr>
            <a:r>
              <a:rPr lang="en-US" dirty="0" smtClean="0"/>
              <a:t>Generally less variance leads to more wins</a:t>
            </a:r>
          </a:p>
          <a:p>
            <a:pPr lvl="1">
              <a:buFont typeface="Arial" charset="0"/>
              <a:buChar char="•"/>
            </a:pPr>
            <a:r>
              <a:rPr lang="en-US" dirty="0" smtClean="0"/>
              <a:t>But a certain amount of variance is needed, as the highest wins were scored with a variance between 40-50</a:t>
            </a:r>
          </a:p>
          <a:p>
            <a:pPr>
              <a:buFont typeface="Arial" charset="0"/>
              <a:buChar char="•"/>
            </a:pPr>
            <a:r>
              <a:rPr lang="en-US" dirty="0" smtClean="0"/>
              <a:t>Most teams clustered around a variance of 42</a:t>
            </a:r>
          </a:p>
          <a:p>
            <a:pPr>
              <a:buFont typeface="Arial" charset="0"/>
              <a:buChar char="•"/>
            </a:pPr>
            <a:r>
              <a:rPr lang="en-US" dirty="0" smtClean="0"/>
              <a:t>Outliers: most of the worst and best teams had a variance between 45-50</a:t>
            </a:r>
            <a:endParaRPr lang="en-US" dirty="0"/>
          </a:p>
        </p:txBody>
      </p:sp>
      <p:sp>
        <p:nvSpPr>
          <p:cNvPr id="4" name="Slide Number Placeholder 3"/>
          <p:cNvSpPr>
            <a:spLocks noGrp="1"/>
          </p:cNvSpPr>
          <p:nvPr>
            <p:ph type="sldNum" idx="10"/>
          </p:nvPr>
        </p:nvSpPr>
        <p:spPr/>
        <p:txBody>
          <a:bodyPr/>
          <a:lstStyle/>
          <a:p>
            <a:pPr>
              <a:defRPr/>
            </a:pPr>
            <a:fld id="{1DA5213B-A792-B640-841F-CD5C2B9E0037}" type="slidenum">
              <a:rPr lang="en-US" smtClean="0"/>
              <a:pPr>
                <a:defRPr/>
              </a:pPr>
              <a:t>9</a:t>
            </a:fld>
            <a:endParaRPr lang="en-US"/>
          </a:p>
        </p:txBody>
      </p:sp>
    </p:spTree>
    <p:extLst>
      <p:ext uri="{BB962C8B-B14F-4D97-AF65-F5344CB8AC3E}">
        <p14:creationId xmlns:p14="http://schemas.microsoft.com/office/powerpoint/2010/main" val="599103317"/>
      </p:ext>
    </p:extLst>
  </p:cSld>
  <p:clrMapOvr>
    <a:masterClrMapping/>
  </p:clrMapOvr>
</p:sld>
</file>

<file path=ppt/theme/theme1.xml><?xml version="1.0" encoding="utf-8"?>
<a:theme xmlns:a="http://schemas.openxmlformats.org/drawingml/2006/main" name="5_Office Theme">
  <a:themeElements>
    <a:clrScheme name="5_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5_Office Theme">
      <a:majorFont>
        <a:latin typeface="Arial"/>
        <a:ea typeface="ＭＳ Ｐゴシック"/>
        <a:cs typeface="Arial"/>
      </a:majorFont>
      <a:minorFont>
        <a:latin typeface="Arial"/>
        <a:ea typeface="ＭＳ Ｐゴシック"/>
        <a:cs typeface="Arial"/>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kumimoji="0" lang="en-GB" sz="2400" b="0" i="0" u="none" strike="noStrike" cap="none" normalizeH="0" baseline="0">
            <a:ln>
              <a:noFill/>
            </a:ln>
            <a:solidFill>
              <a:schemeClr val="bg1"/>
            </a:solidFill>
            <a:effectLst/>
            <a:latin typeface="Calibri" charset="0"/>
            <a:ea typeface="ＭＳ Ｐゴシック" charset="0"/>
            <a:cs typeface="ＭＳ Ｐゴシック"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kumimoji="0" lang="en-GB" sz="2400" b="0" i="0" u="none" strike="noStrike" cap="none" normalizeH="0" baseline="0">
            <a:ln>
              <a:noFill/>
            </a:ln>
            <a:solidFill>
              <a:schemeClr val="bg1"/>
            </a:solidFill>
            <a:effectLst/>
            <a:latin typeface="Calibri" charset="0"/>
            <a:ea typeface="ＭＳ Ｐゴシック" charset="0"/>
            <a:cs typeface="ＭＳ Ｐゴシック" charset="0"/>
          </a:defRPr>
        </a:defPPr>
      </a:lstStyle>
    </a:lnDef>
  </a:objectDefaults>
  <a:extraClrSchemeLst>
    <a:extraClrScheme>
      <a:clrScheme name="5_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5_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5_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5_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5_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5_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5_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46450</TotalTime>
  <Words>583</Words>
  <Application>Microsoft Macintosh PowerPoint</Application>
  <PresentationFormat>On-screen Show (4:3)</PresentationFormat>
  <Paragraphs>64</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ＭＳ Ｐゴシック</vt:lpstr>
      <vt:lpstr>Times New Roman</vt:lpstr>
      <vt:lpstr>宋体</vt:lpstr>
      <vt:lpstr>Arial</vt:lpstr>
      <vt:lpstr>5_Office Theme</vt:lpstr>
      <vt:lpstr>PowerPoint Presentation</vt:lpstr>
      <vt:lpstr>Objective</vt:lpstr>
      <vt:lpstr>Setup, Data and Tools</vt:lpstr>
      <vt:lpstr>Step One: Create tool for determining Boom/Bust vs Consistent Players</vt:lpstr>
      <vt:lpstr>Graph of Clusters in KMeans Analysis</vt:lpstr>
      <vt:lpstr>Positional Stats over Time</vt:lpstr>
      <vt:lpstr>Analyzing Team Trends with Boom/Bust vs. Consistency</vt:lpstr>
      <vt:lpstr>Team score trends and graph for it</vt:lpstr>
      <vt:lpstr>Results</vt:lpstr>
      <vt:lpstr>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G Introduction</dc:title>
  <dc:creator>chingyung</dc:creator>
  <cp:lastModifiedBy>Darmetko, Craig</cp:lastModifiedBy>
  <cp:revision>1690</cp:revision>
  <cp:lastPrinted>2013-03-16T02:07:01Z</cp:lastPrinted>
  <dcterms:created xsi:type="dcterms:W3CDTF">2009-12-28T21:06:28Z</dcterms:created>
  <dcterms:modified xsi:type="dcterms:W3CDTF">2015-12-18T01:26:16Z</dcterms:modified>
</cp:coreProperties>
</file>

<file path=docProps/thumbnail.jpeg>
</file>